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6"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4" r:id="rId4"/>
  </p:sldMasterIdLst>
  <p:notesMasterIdLst>
    <p:notesMasterId r:id="rId19"/>
  </p:notesMasterIdLst>
  <p:handoutMasterIdLst>
    <p:handoutMasterId r:id="rId20"/>
  </p:handoutMasterIdLst>
  <p:sldIdLst>
    <p:sldId id="256" r:id="rId5"/>
    <p:sldId id="309" r:id="rId6"/>
    <p:sldId id="296" r:id="rId7"/>
    <p:sldId id="317" r:id="rId8"/>
    <p:sldId id="293" r:id="rId9"/>
    <p:sldId id="318" r:id="rId10"/>
    <p:sldId id="319" r:id="rId11"/>
    <p:sldId id="326" r:id="rId12"/>
    <p:sldId id="321" r:id="rId13"/>
    <p:sldId id="325" r:id="rId14"/>
    <p:sldId id="320" r:id="rId15"/>
    <p:sldId id="322" r:id="rId16"/>
    <p:sldId id="314" r:id="rId17"/>
    <p:sldId id="315"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75" autoAdjust="0"/>
    <p:restoredTop sz="95575" autoAdjust="0"/>
  </p:normalViewPr>
  <p:slideViewPr>
    <p:cSldViewPr snapToGrid="0">
      <p:cViewPr>
        <p:scale>
          <a:sx n="62" d="100"/>
          <a:sy n="62" d="100"/>
        </p:scale>
        <p:origin x="752" y="48"/>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62" d="100"/>
          <a:sy n="62" d="100"/>
        </p:scale>
        <p:origin x="2299" y="77"/>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oleObject" Target="file:///C:\Users\Ayush%20saxena\Downloads\Viz_Call_Volume_Trend_Analysis_Project_9.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Ayush%20saxena\Downloads\Viz_Call_Volume_Trend_Analysis_Project_9.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Ayush%20saxena\Downloads\Viz_Call_Volume_Trend_Analysis_Project_9.xlsx" TargetMode="External"/><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[Viz_Call_Volume_Trend_Analysis_Project_9.xlsx]Question 1!PivotTable1</c:name>
    <c:fmtId val="9"/>
  </c:pivotSource>
  <c:chart>
    <c:title>
      <c:tx>
        <c:rich>
          <a:bodyPr rot="0" spcFirstLastPara="1" vertOverflow="ellipsis" vert="horz" wrap="square" anchor="ctr" anchorCtr="1"/>
          <a:lstStyle/>
          <a:p>
            <a:pPr>
              <a:defRPr sz="1400" b="0" i="0" u="none" strike="noStrike" kern="1200" spc="0" baseline="0">
                <a:solidFill>
                  <a:sysClr val="windowText" lastClr="000000"/>
                </a:solidFill>
                <a:latin typeface="+mn-lt"/>
                <a:ea typeface="+mn-ea"/>
                <a:cs typeface="+mn-cs"/>
              </a:defRPr>
            </a:pPr>
            <a:r>
              <a:rPr lang="en-US">
                <a:solidFill>
                  <a:sysClr val="windowText" lastClr="000000"/>
                </a:solidFill>
              </a:rPr>
              <a:t>Average of Call_Seconds</a:t>
            </a:r>
            <a:r>
              <a:rPr lang="en-US" baseline="0">
                <a:solidFill>
                  <a:sysClr val="windowText" lastClr="000000"/>
                </a:solidFill>
              </a:rPr>
              <a:t> per Time_bucket</a:t>
            </a:r>
            <a:endParaRPr lang="en-US">
              <a:solidFill>
                <a:sysClr val="windowText" lastClr="000000"/>
              </a:solidFill>
            </a:endParaRPr>
          </a:p>
        </c:rich>
      </c:tx>
      <c:layout>
        <c:manualLayout>
          <c:xMode val="edge"/>
          <c:yMode val="edge"/>
          <c:x val="0.20437254882192221"/>
          <c:y val="1.8665521590109018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ysClr val="windowText" lastClr="000000"/>
              </a:solidFill>
              <a:latin typeface="+mn-lt"/>
              <a:ea typeface="+mn-ea"/>
              <a:cs typeface="+mn-cs"/>
            </a:defRPr>
          </a:pPr>
          <a:endParaRPr lang="en-US"/>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ysClr val="windowText" lastClr="000000"/>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ysClr val="windowText" lastClr="000000"/>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ysClr val="windowText" lastClr="000000"/>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9.8219816272965874E-2"/>
          <c:y val="0.12253424867352081"/>
          <c:w val="0.85759492563429573"/>
          <c:h val="0.77378984851253685"/>
        </c:manualLayout>
      </c:layout>
      <c:barChart>
        <c:barDir val="col"/>
        <c:grouping val="clustered"/>
        <c:varyColors val="0"/>
        <c:ser>
          <c:idx val="0"/>
          <c:order val="0"/>
          <c:tx>
            <c:strRef>
              <c:f>'Question 1'!$B$3</c:f>
              <c:strCache>
                <c:ptCount val="1"/>
                <c:pt idx="0">
                  <c:v>Total</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ysClr val="windowText" lastClr="000000"/>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'Question 1'!$A$4:$A$16</c:f>
              <c:strCache>
                <c:ptCount val="12"/>
                <c:pt idx="0">
                  <c:v>10_11</c:v>
                </c:pt>
                <c:pt idx="1">
                  <c:v>11_12</c:v>
                </c:pt>
                <c:pt idx="2">
                  <c:v>12_13</c:v>
                </c:pt>
                <c:pt idx="3">
                  <c:v>13_14</c:v>
                </c:pt>
                <c:pt idx="4">
                  <c:v>14_15</c:v>
                </c:pt>
                <c:pt idx="5">
                  <c:v>15_16</c:v>
                </c:pt>
                <c:pt idx="6">
                  <c:v>16_17</c:v>
                </c:pt>
                <c:pt idx="7">
                  <c:v>17_18</c:v>
                </c:pt>
                <c:pt idx="8">
                  <c:v>18_19</c:v>
                </c:pt>
                <c:pt idx="9">
                  <c:v>19_20</c:v>
                </c:pt>
                <c:pt idx="10">
                  <c:v>20_21</c:v>
                </c:pt>
                <c:pt idx="11">
                  <c:v>9_10</c:v>
                </c:pt>
              </c:strCache>
            </c:strRef>
          </c:cat>
          <c:val>
            <c:numRef>
              <c:f>'Question 1'!$B$4:$B$16</c:f>
              <c:numCache>
                <c:formatCode>0.0</c:formatCode>
                <c:ptCount val="12"/>
                <c:pt idx="0">
                  <c:v>203.33103015075378</c:v>
                </c:pt>
                <c:pt idx="1">
                  <c:v>199.25502336448599</c:v>
                </c:pt>
                <c:pt idx="2">
                  <c:v>192.88878286683629</c:v>
                </c:pt>
                <c:pt idx="3">
                  <c:v>194.74017442518971</c:v>
                </c:pt>
                <c:pt idx="4">
                  <c:v>193.67707549535993</c:v>
                </c:pt>
                <c:pt idx="5">
                  <c:v>198.88891752577319</c:v>
                </c:pt>
                <c:pt idx="6">
                  <c:v>200.86818644931228</c:v>
                </c:pt>
                <c:pt idx="7">
                  <c:v>200.24878305486121</c:v>
                </c:pt>
                <c:pt idx="8">
                  <c:v>202.55096774193549</c:v>
                </c:pt>
                <c:pt idx="9">
                  <c:v>203.40607252075142</c:v>
                </c:pt>
                <c:pt idx="10">
                  <c:v>202.84599303135889</c:v>
                </c:pt>
                <c:pt idx="11">
                  <c:v>199.0691056910569</c:v>
                </c:pt>
              </c:numCache>
            </c:numRef>
          </c:val>
          <c:extLst>
            <c:ext xmlns:c16="http://schemas.microsoft.com/office/drawing/2014/chart" uri="{C3380CC4-5D6E-409C-BE32-E72D297353CC}">
              <c16:uniqueId val="{00000000-CFB4-4909-B09B-A355F1F3C314}"/>
            </c:ext>
          </c:extLst>
        </c:ser>
        <c:dLbls>
          <c:dLblPos val="outEnd"/>
          <c:showLegendKey val="0"/>
          <c:showVal val="1"/>
          <c:showCatName val="0"/>
          <c:showSerName val="0"/>
          <c:showPercent val="0"/>
          <c:showBubbleSize val="0"/>
        </c:dLbls>
        <c:gapWidth val="219"/>
        <c:overlap val="-27"/>
        <c:axId val="2107975327"/>
        <c:axId val="83642559"/>
      </c:barChart>
      <c:catAx>
        <c:axId val="210797532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ysClr val="windowText" lastClr="000000"/>
                </a:solidFill>
                <a:latin typeface="+mn-lt"/>
                <a:ea typeface="+mn-ea"/>
                <a:cs typeface="+mn-cs"/>
              </a:defRPr>
            </a:pPr>
            <a:endParaRPr lang="en-US"/>
          </a:p>
        </c:txPr>
        <c:crossAx val="83642559"/>
        <c:crosses val="autoZero"/>
        <c:auto val="1"/>
        <c:lblAlgn val="ctr"/>
        <c:lblOffset val="100"/>
        <c:noMultiLvlLbl val="0"/>
      </c:catAx>
      <c:valAx>
        <c:axId val="83642559"/>
        <c:scaling>
          <c:orientation val="minMax"/>
        </c:scaling>
        <c:delete val="0"/>
        <c:axPos val="l"/>
        <c:majorGridlines>
          <c:spPr>
            <a:ln w="9525" cap="flat" cmpd="sng" algn="ctr">
              <a:solidFill>
                <a:schemeClr val="tx1">
                  <a:lumMod val="15000"/>
                  <a:lumOff val="85000"/>
                </a:schemeClr>
              </a:solidFill>
              <a:round/>
            </a:ln>
            <a:effectLst/>
          </c:spPr>
        </c:majorGridlines>
        <c:numFmt formatCode="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ysClr val="windowText" lastClr="000000"/>
                </a:solidFill>
                <a:latin typeface="+mn-lt"/>
                <a:ea typeface="+mn-ea"/>
                <a:cs typeface="+mn-cs"/>
              </a:defRPr>
            </a:pPr>
            <a:endParaRPr lang="en-US"/>
          </a:p>
        </c:txPr>
        <c:crossAx val="2107975327"/>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[Viz_Call_Volume_Trend_Analysis_Project_9.xlsx]Question 2!PivotTable2</c:name>
    <c:fmtId val="4"/>
  </c:pivotSource>
  <c:chart>
    <c:autoTitleDeleted val="0"/>
    <c:pivotFmts>
      <c:pivotFmt>
        <c:idx val="0"/>
        <c:spPr>
          <a:solidFill>
            <a:schemeClr val="accent1"/>
          </a:solidFill>
          <a:ln>
            <a:noFill/>
          </a:ln>
          <a:effectLst/>
        </c:spPr>
        <c:marker>
          <c:symbol val="none"/>
        </c:marker>
      </c:pivotFmt>
      <c:pivotFmt>
        <c:idx val="1"/>
        <c:spPr>
          <a:solidFill>
            <a:schemeClr val="accent1"/>
          </a:solidFill>
          <a:ln>
            <a:noFill/>
          </a:ln>
          <a:effectLst/>
        </c:spPr>
        <c:marker>
          <c:symbol val="none"/>
        </c:marker>
      </c:pivotFmt>
      <c:pivotFmt>
        <c:idx val="2"/>
        <c:spPr>
          <a:solidFill>
            <a:schemeClr val="accent1"/>
          </a:solidFill>
          <a:ln>
            <a:noFill/>
          </a:ln>
          <a:effectLst/>
        </c:spPr>
        <c:marker>
          <c:symbol val="none"/>
        </c:marker>
      </c:pivotFmt>
      <c:pivotFmt>
        <c:idx val="3"/>
        <c:spPr>
          <a:solidFill>
            <a:schemeClr val="accent1"/>
          </a:solidFill>
          <a:ln>
            <a:noFill/>
          </a:ln>
          <a:effectLst/>
        </c:spPr>
        <c:marker>
          <c:symbol val="none"/>
        </c:marker>
      </c:pivotFmt>
      <c:pivotFmt>
        <c:idx val="4"/>
        <c:spPr>
          <a:solidFill>
            <a:schemeClr val="accent1"/>
          </a:solidFill>
          <a:ln>
            <a:noFill/>
          </a:ln>
          <a:effectLst/>
        </c:spPr>
        <c:marker>
          <c:symbol val="none"/>
        </c:marker>
      </c:pivotFmt>
      <c:pivotFmt>
        <c:idx val="5"/>
        <c:spPr>
          <a:solidFill>
            <a:schemeClr val="accent1"/>
          </a:solidFill>
          <a:ln>
            <a:noFill/>
          </a:ln>
          <a:effectLst/>
        </c:spPr>
        <c:marker>
          <c:symbol val="none"/>
        </c:marker>
      </c:pivotFmt>
    </c:pivotFmts>
    <c:plotArea>
      <c:layout>
        <c:manualLayout>
          <c:layoutTarget val="inner"/>
          <c:xMode val="edge"/>
          <c:yMode val="edge"/>
          <c:x val="0.28419702281740328"/>
          <c:y val="2.9474498825505107E-2"/>
          <c:w val="0.71142341513880103"/>
          <c:h val="0.83124789832201362"/>
        </c:manualLayout>
      </c:layout>
      <c:barChart>
        <c:barDir val="col"/>
        <c:grouping val="clustered"/>
        <c:varyColors val="0"/>
        <c:ser>
          <c:idx val="0"/>
          <c:order val="0"/>
          <c:tx>
            <c:strRef>
              <c:f>'Question 2'!$B$3</c:f>
              <c:strCache>
                <c:ptCount val="1"/>
                <c:pt idx="0">
                  <c:v>Count of Customer_Phone_No</c:v>
                </c:pt>
              </c:strCache>
            </c:strRef>
          </c:tx>
          <c:spPr>
            <a:solidFill>
              <a:schemeClr val="accent1"/>
            </a:solidFill>
            <a:ln>
              <a:noFill/>
            </a:ln>
            <a:effectLst/>
          </c:spPr>
          <c:invertIfNegative val="0"/>
          <c:cat>
            <c:strRef>
              <c:f>'Question 2'!$A$4:$A$16</c:f>
              <c:strCache>
                <c:ptCount val="12"/>
                <c:pt idx="0">
                  <c:v>10_11</c:v>
                </c:pt>
                <c:pt idx="1">
                  <c:v>11_12</c:v>
                </c:pt>
                <c:pt idx="2">
                  <c:v>12_13</c:v>
                </c:pt>
                <c:pt idx="3">
                  <c:v>13_14</c:v>
                </c:pt>
                <c:pt idx="4">
                  <c:v>14_15</c:v>
                </c:pt>
                <c:pt idx="5">
                  <c:v>15_16</c:v>
                </c:pt>
                <c:pt idx="6">
                  <c:v>16_17</c:v>
                </c:pt>
                <c:pt idx="7">
                  <c:v>17_18</c:v>
                </c:pt>
                <c:pt idx="8">
                  <c:v>18_19</c:v>
                </c:pt>
                <c:pt idx="9">
                  <c:v>19_20</c:v>
                </c:pt>
                <c:pt idx="10">
                  <c:v>20_21</c:v>
                </c:pt>
                <c:pt idx="11">
                  <c:v>9_10</c:v>
                </c:pt>
              </c:strCache>
            </c:strRef>
          </c:cat>
          <c:val>
            <c:numRef>
              <c:f>'Question 2'!$B$4:$B$16</c:f>
              <c:numCache>
                <c:formatCode>General</c:formatCode>
                <c:ptCount val="12"/>
                <c:pt idx="0">
                  <c:v>13313</c:v>
                </c:pt>
                <c:pt idx="1">
                  <c:v>14626</c:v>
                </c:pt>
                <c:pt idx="2">
                  <c:v>12652</c:v>
                </c:pt>
                <c:pt idx="3">
                  <c:v>11561</c:v>
                </c:pt>
                <c:pt idx="4">
                  <c:v>10561</c:v>
                </c:pt>
                <c:pt idx="5">
                  <c:v>9159</c:v>
                </c:pt>
                <c:pt idx="6">
                  <c:v>8788</c:v>
                </c:pt>
                <c:pt idx="7">
                  <c:v>8534</c:v>
                </c:pt>
                <c:pt idx="8">
                  <c:v>7238</c:v>
                </c:pt>
                <c:pt idx="9">
                  <c:v>6463</c:v>
                </c:pt>
                <c:pt idx="10">
                  <c:v>5505</c:v>
                </c:pt>
                <c:pt idx="11">
                  <c:v>9588</c:v>
                </c:pt>
              </c:numCache>
            </c:numRef>
          </c:val>
          <c:extLst>
            <c:ext xmlns:c16="http://schemas.microsoft.com/office/drawing/2014/chart" uri="{C3380CC4-5D6E-409C-BE32-E72D297353CC}">
              <c16:uniqueId val="{00000000-7626-43D2-8673-822E1BA58CB8}"/>
            </c:ext>
          </c:extLst>
        </c:ser>
        <c:ser>
          <c:idx val="1"/>
          <c:order val="1"/>
          <c:tx>
            <c:strRef>
              <c:f>'Question 2'!$C$3</c:f>
              <c:strCache>
                <c:ptCount val="1"/>
                <c:pt idx="0">
                  <c:v>Count of Time</c:v>
                </c:pt>
              </c:strCache>
            </c:strRef>
          </c:tx>
          <c:spPr>
            <a:solidFill>
              <a:schemeClr val="accent2"/>
            </a:solidFill>
            <a:ln>
              <a:noFill/>
            </a:ln>
            <a:effectLst/>
          </c:spPr>
          <c:invertIfNegative val="0"/>
          <c:cat>
            <c:strRef>
              <c:f>'Question 2'!$A$4:$A$16</c:f>
              <c:strCache>
                <c:ptCount val="12"/>
                <c:pt idx="0">
                  <c:v>10_11</c:v>
                </c:pt>
                <c:pt idx="1">
                  <c:v>11_12</c:v>
                </c:pt>
                <c:pt idx="2">
                  <c:v>12_13</c:v>
                </c:pt>
                <c:pt idx="3">
                  <c:v>13_14</c:v>
                </c:pt>
                <c:pt idx="4">
                  <c:v>14_15</c:v>
                </c:pt>
                <c:pt idx="5">
                  <c:v>15_16</c:v>
                </c:pt>
                <c:pt idx="6">
                  <c:v>16_17</c:v>
                </c:pt>
                <c:pt idx="7">
                  <c:v>17_18</c:v>
                </c:pt>
                <c:pt idx="8">
                  <c:v>18_19</c:v>
                </c:pt>
                <c:pt idx="9">
                  <c:v>19_20</c:v>
                </c:pt>
                <c:pt idx="10">
                  <c:v>20_21</c:v>
                </c:pt>
                <c:pt idx="11">
                  <c:v>9_10</c:v>
                </c:pt>
              </c:strCache>
            </c:strRef>
          </c:cat>
          <c:val>
            <c:numRef>
              <c:f>'Question 2'!$C$4:$C$16</c:f>
              <c:numCache>
                <c:formatCode>0.00%</c:formatCode>
                <c:ptCount val="12"/>
                <c:pt idx="0">
                  <c:v>0.11283350849238906</c:v>
                </c:pt>
                <c:pt idx="1">
                  <c:v>0.12396175882293115</c:v>
                </c:pt>
                <c:pt idx="2">
                  <c:v>0.10723124385530731</c:v>
                </c:pt>
                <c:pt idx="3">
                  <c:v>9.7984540800759398E-2</c:v>
                </c:pt>
                <c:pt idx="4">
                  <c:v>8.9509102620605491E-2</c:v>
                </c:pt>
                <c:pt idx="5">
                  <c:v>7.7626538292029701E-2</c:v>
                </c:pt>
                <c:pt idx="6">
                  <c:v>7.4482150727192595E-2</c:v>
                </c:pt>
                <c:pt idx="7">
                  <c:v>7.2329389429433497E-2</c:v>
                </c:pt>
                <c:pt idx="8">
                  <c:v>6.1345221547954028E-2</c:v>
                </c:pt>
                <c:pt idx="9">
                  <c:v>5.4776756958334748E-2</c:v>
                </c:pt>
                <c:pt idx="10">
                  <c:v>4.6657287181747296E-2</c:v>
                </c:pt>
                <c:pt idx="11">
                  <c:v>8.1262501271315721E-2</c:v>
                </c:pt>
              </c:numCache>
            </c:numRef>
          </c:val>
          <c:extLst>
            <c:ext xmlns:c16="http://schemas.microsoft.com/office/drawing/2014/chart" uri="{C3380CC4-5D6E-409C-BE32-E72D297353CC}">
              <c16:uniqueId val="{00000001-7626-43D2-8673-822E1BA58CB8}"/>
            </c:ext>
          </c:extLst>
        </c:ser>
        <c:dLbls>
          <c:showLegendKey val="0"/>
          <c:showVal val="0"/>
          <c:showCatName val="0"/>
          <c:showSerName val="0"/>
          <c:showPercent val="0"/>
          <c:showBubbleSize val="0"/>
        </c:dLbls>
        <c:gapWidth val="219"/>
        <c:overlap val="-27"/>
        <c:axId val="81695919"/>
        <c:axId val="179048047"/>
      </c:barChart>
      <c:catAx>
        <c:axId val="81695919"/>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79048047"/>
        <c:crosses val="autoZero"/>
        <c:auto val="1"/>
        <c:lblAlgn val="ctr"/>
        <c:lblOffset val="100"/>
        <c:noMultiLvlLbl val="0"/>
      </c:catAx>
      <c:valAx>
        <c:axId val="179048047"/>
        <c:scaling>
          <c:orientation val="minMax"/>
        </c:scaling>
        <c:delete val="0"/>
        <c:axPos val="l"/>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1695919"/>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900" b="0" i="0" u="none" strike="noStrike" kern="1200" baseline="0">
                <a:solidFill>
                  <a:schemeClr val="tx1">
                    <a:lumMod val="65000"/>
                    <a:lumOff val="35000"/>
                  </a:schemeClr>
                </a:solidFill>
                <a:latin typeface="+mn-lt"/>
                <a:ea typeface="+mn-ea"/>
                <a:cs typeface="+mn-cs"/>
              </a:defRPr>
            </a:pPr>
            <a:endParaRPr lang="en-US"/>
          </a:p>
        </c:txPr>
      </c:dTable>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Visible val="1"/>
      </c14:pivotOptions>
    </c:ext>
    <c:ext xmlns:c16="http://schemas.microsoft.com/office/drawing/2014/chart" uri="{E28EC0CA-F0BB-4C9C-879D-F8772B89E7AC}">
      <c16:pivotOptions16>
        <c16:showExpandCollapseFieldButtons val="1"/>
      </c16:pivotOptions16>
    </c:ext>
  </c:extLst>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0366838116226743"/>
          <c:y val="5.2416898347806419E-2"/>
          <c:w val="0.86837733774148329"/>
          <c:h val="0.84018371546764703"/>
        </c:manualLayout>
      </c:layout>
      <c:barChart>
        <c:barDir val="col"/>
        <c:grouping val="clustered"/>
        <c:varyColors val="0"/>
        <c:ser>
          <c:idx val="0"/>
          <c:order val="0"/>
          <c:tx>
            <c:strRef>
              <c:f>'Question 2'!$F$3</c:f>
              <c:strCache>
                <c:ptCount val="1"/>
                <c:pt idx="0">
                  <c:v>Count of Time</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'Question 2'!$E$4:$E$15</c:f>
              <c:strCache>
                <c:ptCount val="12"/>
                <c:pt idx="0">
                  <c:v>10_11</c:v>
                </c:pt>
                <c:pt idx="1">
                  <c:v>11_12</c:v>
                </c:pt>
                <c:pt idx="2">
                  <c:v>12_13</c:v>
                </c:pt>
                <c:pt idx="3">
                  <c:v>13_14</c:v>
                </c:pt>
                <c:pt idx="4">
                  <c:v>14_15</c:v>
                </c:pt>
                <c:pt idx="5">
                  <c:v>15_16</c:v>
                </c:pt>
                <c:pt idx="6">
                  <c:v>16_17</c:v>
                </c:pt>
                <c:pt idx="7">
                  <c:v>17_18</c:v>
                </c:pt>
                <c:pt idx="8">
                  <c:v>18_19</c:v>
                </c:pt>
                <c:pt idx="9">
                  <c:v>19_20</c:v>
                </c:pt>
                <c:pt idx="10">
                  <c:v>20_21</c:v>
                </c:pt>
                <c:pt idx="11">
                  <c:v>9_10</c:v>
                </c:pt>
              </c:strCache>
            </c:strRef>
          </c:cat>
          <c:val>
            <c:numRef>
              <c:f>'Question 2'!$F$4:$F$15</c:f>
              <c:numCache>
                <c:formatCode>0.00%</c:formatCode>
                <c:ptCount val="12"/>
                <c:pt idx="0">
                  <c:v>0.11283350849238906</c:v>
                </c:pt>
                <c:pt idx="1">
                  <c:v>0.12396175882293115</c:v>
                </c:pt>
                <c:pt idx="2">
                  <c:v>0.10723124385530731</c:v>
                </c:pt>
                <c:pt idx="3">
                  <c:v>9.7984540800759398E-2</c:v>
                </c:pt>
                <c:pt idx="4">
                  <c:v>8.9509102620605491E-2</c:v>
                </c:pt>
                <c:pt idx="5">
                  <c:v>7.7626538292029701E-2</c:v>
                </c:pt>
                <c:pt idx="6">
                  <c:v>7.4482150727192595E-2</c:v>
                </c:pt>
                <c:pt idx="7">
                  <c:v>7.2329389429433497E-2</c:v>
                </c:pt>
                <c:pt idx="8">
                  <c:v>6.1345221547954028E-2</c:v>
                </c:pt>
                <c:pt idx="9">
                  <c:v>5.4776756958334748E-2</c:v>
                </c:pt>
                <c:pt idx="10">
                  <c:v>4.6657287181747296E-2</c:v>
                </c:pt>
                <c:pt idx="11">
                  <c:v>8.1262501271315721E-2</c:v>
                </c:pt>
              </c:numCache>
            </c:numRef>
          </c:val>
          <c:extLst>
            <c:ext xmlns:c16="http://schemas.microsoft.com/office/drawing/2014/chart" uri="{C3380CC4-5D6E-409C-BE32-E72D297353CC}">
              <c16:uniqueId val="{00000000-6D73-4534-8E44-2351277E5BFA}"/>
            </c:ext>
          </c:extLst>
        </c:ser>
        <c:dLbls>
          <c:dLblPos val="inEnd"/>
          <c:showLegendKey val="0"/>
          <c:showVal val="1"/>
          <c:showCatName val="0"/>
          <c:showSerName val="0"/>
          <c:showPercent val="0"/>
          <c:showBubbleSize val="0"/>
        </c:dLbls>
        <c:gapWidth val="219"/>
        <c:overlap val="-27"/>
        <c:axId val="80872063"/>
        <c:axId val="74088191"/>
      </c:barChart>
      <c:catAx>
        <c:axId val="8087206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1" i="0" u="none" strike="noStrike" kern="1200" baseline="0">
                <a:solidFill>
                  <a:schemeClr val="tx1">
                    <a:lumMod val="65000"/>
                    <a:lumOff val="35000"/>
                  </a:schemeClr>
                </a:solidFill>
                <a:latin typeface="+mn-lt"/>
                <a:ea typeface="+mn-ea"/>
                <a:cs typeface="+mn-cs"/>
              </a:defRPr>
            </a:pPr>
            <a:endParaRPr lang="en-US"/>
          </a:p>
        </c:txPr>
        <c:crossAx val="74088191"/>
        <c:crosses val="autoZero"/>
        <c:auto val="1"/>
        <c:lblAlgn val="ctr"/>
        <c:lblOffset val="100"/>
        <c:noMultiLvlLbl val="0"/>
      </c:catAx>
      <c:valAx>
        <c:axId val="74088191"/>
        <c:scaling>
          <c:orientation val="minMax"/>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1" i="0" u="none" strike="noStrike" kern="1200" baseline="0">
                <a:solidFill>
                  <a:schemeClr val="tx1">
                    <a:lumMod val="65000"/>
                    <a:lumOff val="35000"/>
                  </a:schemeClr>
                </a:solidFill>
                <a:latin typeface="+mn-lt"/>
                <a:ea typeface="+mn-ea"/>
                <a:cs typeface="+mn-cs"/>
              </a:defRPr>
            </a:pPr>
            <a:endParaRPr lang="en-US"/>
          </a:p>
        </c:txPr>
        <c:crossAx val="80872063"/>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withinLinear" id="14">
  <a:schemeClr val="accent1"/>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2132FF3-00C3-45FE-8501-B8F9D165715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56D83E6F-356D-4DFE-9AA3-675AB044805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8810618-3E38-4CD7-8875-0133B3A8EF5D}" type="datetimeFigureOut">
              <a:rPr lang="en-US" smtClean="0"/>
              <a:t>3/24/2023</a:t>
            </a:fld>
            <a:endParaRPr lang="en-US"/>
          </a:p>
        </p:txBody>
      </p:sp>
      <p:sp>
        <p:nvSpPr>
          <p:cNvPr id="4" name="Footer Placeholder 3">
            <a:extLst>
              <a:ext uri="{FF2B5EF4-FFF2-40B4-BE49-F238E27FC236}">
                <a16:creationId xmlns:a16="http://schemas.microsoft.com/office/drawing/2014/main" id="{76F9CB11-025B-45E9-A55D-3FB3C383EA9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4ED03088-6A83-46E0-9E61-CCAF7C22853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DC23264-6C96-4D2A-B867-76FEADB59940}" type="slidenum">
              <a:rPr lang="en-US" smtClean="0"/>
              <a:t>‹#›</a:t>
            </a:fld>
            <a:endParaRPr lang="en-US"/>
          </a:p>
        </p:txBody>
      </p:sp>
    </p:spTree>
    <p:extLst>
      <p:ext uri="{BB962C8B-B14F-4D97-AF65-F5344CB8AC3E}">
        <p14:creationId xmlns:p14="http://schemas.microsoft.com/office/powerpoint/2010/main" val="84435357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5EFA7AE-61BF-43B4-B36F-68C449FF1070}" type="datetimeFigureOut">
              <a:rPr lang="en-US" smtClean="0"/>
              <a:t>3/24/2023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C5C81A1-5F9C-4C15-B6E5-49FBACAD249D}" type="slidenum">
              <a:rPr lang="en-US" smtClean="0"/>
              <a:t>‹#›</a:t>
            </a:fld>
            <a:endParaRPr lang="en-US"/>
          </a:p>
        </p:txBody>
      </p:sp>
    </p:spTree>
    <p:extLst>
      <p:ext uri="{BB962C8B-B14F-4D97-AF65-F5344CB8AC3E}">
        <p14:creationId xmlns:p14="http://schemas.microsoft.com/office/powerpoint/2010/main" val="38973676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93118E17-E86B-4918-AC6E-373CA9D866B1}" type="slidenum">
              <a:rPr lang="en-US" smtClean="0"/>
              <a:t>2</a:t>
            </a:fld>
            <a:endParaRPr lang="en-US"/>
          </a:p>
        </p:txBody>
      </p:sp>
    </p:spTree>
    <p:extLst>
      <p:ext uri="{BB962C8B-B14F-4D97-AF65-F5344CB8AC3E}">
        <p14:creationId xmlns:p14="http://schemas.microsoft.com/office/powerpoint/2010/main" val="29047203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93118E17-E86B-4918-AC6E-373CA9D866B1}" type="slidenum">
              <a:rPr lang="en-US" smtClean="0"/>
              <a:t>3</a:t>
            </a:fld>
            <a:endParaRPr lang="en-US"/>
          </a:p>
        </p:txBody>
      </p:sp>
    </p:spTree>
    <p:extLst>
      <p:ext uri="{BB962C8B-B14F-4D97-AF65-F5344CB8AC3E}">
        <p14:creationId xmlns:p14="http://schemas.microsoft.com/office/powerpoint/2010/main" val="39560705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93118E17-E86B-4918-AC6E-373CA9D866B1}" type="slidenum">
              <a:rPr lang="en-US" smtClean="0"/>
              <a:t>4</a:t>
            </a:fld>
            <a:endParaRPr lang="en-US"/>
          </a:p>
        </p:txBody>
      </p:sp>
    </p:spTree>
    <p:extLst>
      <p:ext uri="{BB962C8B-B14F-4D97-AF65-F5344CB8AC3E}">
        <p14:creationId xmlns:p14="http://schemas.microsoft.com/office/powerpoint/2010/main" val="32378079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D03AC3AA-9C47-4E0B-BAC0-E8DEA4AD5A4E}" type="slidenum">
              <a:rPr lang="en-US" smtClean="0"/>
              <a:t>5</a:t>
            </a:fld>
            <a:endParaRPr lang="en-US"/>
          </a:p>
        </p:txBody>
      </p:sp>
    </p:spTree>
    <p:extLst>
      <p:ext uri="{BB962C8B-B14F-4D97-AF65-F5344CB8AC3E}">
        <p14:creationId xmlns:p14="http://schemas.microsoft.com/office/powerpoint/2010/main" val="39204371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bg>
      <p:bgPr>
        <a:solidFill>
          <a:schemeClr val="bg2"/>
        </a:solidFill>
        <a:effectLst/>
      </p:bgPr>
    </p:bg>
    <p:spTree>
      <p:nvGrpSpPr>
        <p:cNvPr id="1" name=""/>
        <p:cNvGrpSpPr/>
        <p:nvPr/>
      </p:nvGrpSpPr>
      <p:grpSpPr>
        <a:xfrm>
          <a:off x="0" y="0"/>
          <a:ext cx="0" cy="0"/>
          <a:chOff x="0" y="0"/>
          <a:chExt cx="0" cy="0"/>
        </a:xfrm>
      </p:grpSpPr>
      <p:grpSp>
        <p:nvGrpSpPr>
          <p:cNvPr id="20" name="Bottom Right">
            <a:extLst>
              <a:ext uri="{FF2B5EF4-FFF2-40B4-BE49-F238E27FC236}">
                <a16:creationId xmlns:a16="http://schemas.microsoft.com/office/drawing/2014/main" id="{0CBC73C8-CC60-49A5-BC76-BA8E43BB8489}"/>
              </a:ext>
              <a:ext uri="{C183D7F6-B498-43B3-948B-1728B52AA6E4}">
                <adec:decorative xmlns:adec="http://schemas.microsoft.com/office/drawing/2017/decorative" val="1"/>
              </a:ext>
            </a:extLst>
          </p:cNvPr>
          <p:cNvGrpSpPr/>
          <p:nvPr userDrawn="1"/>
        </p:nvGrpSpPr>
        <p:grpSpPr>
          <a:xfrm>
            <a:off x="7980400" y="3276601"/>
            <a:ext cx="4211600" cy="3581399"/>
            <a:chOff x="7980400" y="3276601"/>
            <a:chExt cx="4211600" cy="3581399"/>
          </a:xfrm>
        </p:grpSpPr>
        <p:grpSp>
          <p:nvGrpSpPr>
            <p:cNvPr id="24" name="Graphic 157">
              <a:extLst>
                <a:ext uri="{FF2B5EF4-FFF2-40B4-BE49-F238E27FC236}">
                  <a16:creationId xmlns:a16="http://schemas.microsoft.com/office/drawing/2014/main" id="{A2B94463-7088-4D2A-B55D-9C55F957066A}"/>
                </a:ext>
                <a:ext uri="{C183D7F6-B498-43B3-948B-1728B52AA6E4}">
                  <adec:decorative xmlns:adec="http://schemas.microsoft.com/office/drawing/2017/decorative" val="1"/>
                </a:ext>
              </a:extLst>
            </p:cNvPr>
            <p:cNvGrpSpPr/>
            <p:nvPr/>
          </p:nvGrpSpPr>
          <p:grpSpPr>
            <a:xfrm>
              <a:off x="8662740" y="3276601"/>
              <a:ext cx="3529260" cy="3581399"/>
              <a:chOff x="4114800" y="1423987"/>
              <a:chExt cx="3961542" cy="4007547"/>
            </a:xfrm>
            <a:noFill/>
          </p:grpSpPr>
          <p:sp>
            <p:nvSpPr>
              <p:cNvPr id="26" name="Freeform: Shape 25">
                <a:extLst>
                  <a:ext uri="{FF2B5EF4-FFF2-40B4-BE49-F238E27FC236}">
                    <a16:creationId xmlns:a16="http://schemas.microsoft.com/office/drawing/2014/main" id="{5785D7F3-06BB-480E-A58D-A8E0EB87C4D4}"/>
                  </a:ext>
                </a:extLst>
              </p:cNvPr>
              <p:cNvSpPr/>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endParaRPr lang="en-US"/>
              </a:p>
            </p:txBody>
          </p:sp>
          <p:sp>
            <p:nvSpPr>
              <p:cNvPr id="27" name="Freeform: Shape 26">
                <a:extLst>
                  <a:ext uri="{FF2B5EF4-FFF2-40B4-BE49-F238E27FC236}">
                    <a16:creationId xmlns:a16="http://schemas.microsoft.com/office/drawing/2014/main" id="{208AE46A-A447-444D-9163-96E61EC48767}"/>
                  </a:ext>
                </a:extLst>
              </p:cNvPr>
              <p:cNvSpPr/>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endParaRPr lang="en-US"/>
              </a:p>
            </p:txBody>
          </p:sp>
          <p:sp>
            <p:nvSpPr>
              <p:cNvPr id="28" name="Freeform: Shape 27">
                <a:extLst>
                  <a:ext uri="{FF2B5EF4-FFF2-40B4-BE49-F238E27FC236}">
                    <a16:creationId xmlns:a16="http://schemas.microsoft.com/office/drawing/2014/main" id="{41997203-3E59-4097-B832-06B249C67618}"/>
                  </a:ext>
                </a:extLst>
              </p:cNvPr>
              <p:cNvSpPr/>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endParaRPr lang="en-US"/>
              </a:p>
            </p:txBody>
          </p:sp>
          <p:sp>
            <p:nvSpPr>
              <p:cNvPr id="29" name="Freeform: Shape 28">
                <a:extLst>
                  <a:ext uri="{FF2B5EF4-FFF2-40B4-BE49-F238E27FC236}">
                    <a16:creationId xmlns:a16="http://schemas.microsoft.com/office/drawing/2014/main" id="{B5D4D033-43E9-4776-9E25-97767380D8CC}"/>
                  </a:ext>
                </a:extLst>
              </p:cNvPr>
              <p:cNvSpPr/>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endParaRPr lang="en-US"/>
              </a:p>
            </p:txBody>
          </p:sp>
          <p:sp>
            <p:nvSpPr>
              <p:cNvPr id="30" name="Freeform: Shape 29">
                <a:extLst>
                  <a:ext uri="{FF2B5EF4-FFF2-40B4-BE49-F238E27FC236}">
                    <a16:creationId xmlns:a16="http://schemas.microsoft.com/office/drawing/2014/main" id="{FE52F424-D385-43AD-AE40-3D9501923110}"/>
                  </a:ext>
                </a:extLst>
              </p:cNvPr>
              <p:cNvSpPr/>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endParaRPr lang="en-US"/>
              </a:p>
            </p:txBody>
          </p:sp>
          <p:sp>
            <p:nvSpPr>
              <p:cNvPr id="31" name="Freeform: Shape 30">
                <a:extLst>
                  <a:ext uri="{FF2B5EF4-FFF2-40B4-BE49-F238E27FC236}">
                    <a16:creationId xmlns:a16="http://schemas.microsoft.com/office/drawing/2014/main" id="{5E32ABCD-6C91-4A5F-BB61-8B3C026C9080}"/>
                  </a:ext>
                </a:extLst>
              </p:cNvPr>
              <p:cNvSpPr/>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endParaRPr lang="en-US"/>
              </a:p>
            </p:txBody>
          </p:sp>
          <p:sp>
            <p:nvSpPr>
              <p:cNvPr id="32" name="Freeform: Shape 31">
                <a:extLst>
                  <a:ext uri="{FF2B5EF4-FFF2-40B4-BE49-F238E27FC236}">
                    <a16:creationId xmlns:a16="http://schemas.microsoft.com/office/drawing/2014/main" id="{B6ABE3A6-D624-4D18-A43B-D87C67481123}"/>
                  </a:ext>
                </a:extLst>
              </p:cNvPr>
              <p:cNvSpPr/>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endParaRPr lang="en-US"/>
              </a:p>
            </p:txBody>
          </p:sp>
        </p:grpSp>
        <p:sp>
          <p:nvSpPr>
            <p:cNvPr id="25" name="Freeform: Shape 24">
              <a:extLst>
                <a:ext uri="{FF2B5EF4-FFF2-40B4-BE49-F238E27FC236}">
                  <a16:creationId xmlns:a16="http://schemas.microsoft.com/office/drawing/2014/main" id="{DF2787DC-EEA3-46C0-9CD4-1AB906DB4B08}"/>
                </a:ext>
                <a:ext uri="{C183D7F6-B498-43B3-948B-1728B52AA6E4}">
                  <adec:decorative xmlns:adec="http://schemas.microsoft.com/office/drawing/2017/decorative" val="1"/>
                </a:ext>
              </a:extLst>
            </p:cNvPr>
            <p:cNvSpPr/>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39" name="Picture Placeholder 38">
            <a:extLst>
              <a:ext uri="{FF2B5EF4-FFF2-40B4-BE49-F238E27FC236}">
                <a16:creationId xmlns:a16="http://schemas.microsoft.com/office/drawing/2014/main" id="{167AAA19-C621-4D54-B748-5A06F4417CA5}"/>
              </a:ext>
            </a:extLst>
          </p:cNvPr>
          <p:cNvSpPr>
            <a:spLocks noGrp="1"/>
          </p:cNvSpPr>
          <p:nvPr>
            <p:ph type="pic" sz="quarter" idx="13" hasCustomPrompt="1"/>
          </p:nvPr>
        </p:nvSpPr>
        <p:spPr>
          <a:xfrm>
            <a:off x="619841" y="3003970"/>
            <a:ext cx="11084189" cy="3854030"/>
          </a:xfrm>
          <a:custGeom>
            <a:avLst/>
            <a:gdLst>
              <a:gd name="connsiteX0" fmla="*/ 5542094 w 11084189"/>
              <a:gd name="connsiteY0" fmla="*/ 0 h 3854030"/>
              <a:gd name="connsiteX1" fmla="*/ 11061525 w 11084189"/>
              <a:gd name="connsiteY1" fmla="*/ 3748287 h 3854030"/>
              <a:gd name="connsiteX2" fmla="*/ 11084189 w 11084189"/>
              <a:gd name="connsiteY2" fmla="*/ 3854030 h 3854030"/>
              <a:gd name="connsiteX3" fmla="*/ 0 w 11084189"/>
              <a:gd name="connsiteY3" fmla="*/ 3854030 h 3854030"/>
              <a:gd name="connsiteX4" fmla="*/ 22663 w 11084189"/>
              <a:gd name="connsiteY4" fmla="*/ 3748287 h 3854030"/>
              <a:gd name="connsiteX5" fmla="*/ 5542094 w 11084189"/>
              <a:gd name="connsiteY5" fmla="*/ 0 h 3854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84189" h="3854030">
                <a:moveTo>
                  <a:pt x="5542094" y="0"/>
                </a:moveTo>
                <a:cubicBezTo>
                  <a:pt x="8264668" y="0"/>
                  <a:pt x="10536186" y="1609144"/>
                  <a:pt x="11061525" y="3748287"/>
                </a:cubicBezTo>
                <a:lnTo>
                  <a:pt x="11084189" y="3854030"/>
                </a:lnTo>
                <a:lnTo>
                  <a:pt x="0" y="3854030"/>
                </a:lnTo>
                <a:lnTo>
                  <a:pt x="22663" y="3748287"/>
                </a:lnTo>
                <a:cubicBezTo>
                  <a:pt x="548002" y="1609144"/>
                  <a:pt x="2819520" y="0"/>
                  <a:pt x="5542094" y="0"/>
                </a:cubicBezTo>
                <a:close/>
              </a:path>
            </a:pathLst>
          </a:custGeom>
        </p:spPr>
        <p:txBody>
          <a:bodyPr wrap="square" anchor="ctr">
            <a:noAutofit/>
          </a:bodyPr>
          <a:lstStyle>
            <a:lvl1pPr marL="0" indent="0" algn="ctr">
              <a:buNone/>
              <a:defRPr sz="2000"/>
            </a:lvl1pPr>
          </a:lstStyle>
          <a:p>
            <a:r>
              <a:rPr lang="en-US" dirty="0"/>
              <a:t>Insert photo here</a:t>
            </a:r>
          </a:p>
        </p:txBody>
      </p:sp>
      <p:grpSp>
        <p:nvGrpSpPr>
          <p:cNvPr id="9" name="Top Right">
            <a:extLst>
              <a:ext uri="{FF2B5EF4-FFF2-40B4-BE49-F238E27FC236}">
                <a16:creationId xmlns:a16="http://schemas.microsoft.com/office/drawing/2014/main" id="{3E5EBBCF-761D-49AA-8960-D06A3484B9D0}"/>
              </a:ext>
              <a:ext uri="{C183D7F6-B498-43B3-948B-1728B52AA6E4}">
                <adec:decorative xmlns:adec="http://schemas.microsoft.com/office/drawing/2017/decorative" val="1"/>
              </a:ext>
            </a:extLst>
          </p:cNvPr>
          <p:cNvGrpSpPr/>
          <p:nvPr userDrawn="1"/>
        </p:nvGrpSpPr>
        <p:grpSpPr>
          <a:xfrm>
            <a:off x="10849" y="-3086"/>
            <a:ext cx="2198951" cy="3349518"/>
            <a:chOff x="10849" y="-3086"/>
            <a:chExt cx="2198951" cy="3349518"/>
          </a:xfrm>
        </p:grpSpPr>
        <p:sp>
          <p:nvSpPr>
            <p:cNvPr id="10" name="Freeform: Shape 9">
              <a:extLst>
                <a:ext uri="{FF2B5EF4-FFF2-40B4-BE49-F238E27FC236}">
                  <a16:creationId xmlns:a16="http://schemas.microsoft.com/office/drawing/2014/main" id="{60F7E5D2-CFBA-4149-A9B1-32047212E57C}"/>
                </a:ext>
                <a:ext uri="{C183D7F6-B498-43B3-948B-1728B52AA6E4}">
                  <adec:decorative xmlns:adec="http://schemas.microsoft.com/office/drawing/2017/decorative" val="1"/>
                </a:ext>
              </a:extLst>
            </p:cNvPr>
            <p:cNvSpPr/>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1" name="Freeform: Shape 10">
              <a:extLst>
                <a:ext uri="{FF2B5EF4-FFF2-40B4-BE49-F238E27FC236}">
                  <a16:creationId xmlns:a16="http://schemas.microsoft.com/office/drawing/2014/main" id="{48B55E1C-675E-425D-8EDF-AEA4D6B3475B}"/>
                </a:ext>
              </a:extLst>
            </p:cNvPr>
            <p:cNvSpPr/>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p>
              <a:endParaRPr lang="en-US"/>
            </a:p>
          </p:txBody>
        </p:sp>
        <p:sp>
          <p:nvSpPr>
            <p:cNvPr id="12" name="Freeform: Shape 11">
              <a:extLst>
                <a:ext uri="{FF2B5EF4-FFF2-40B4-BE49-F238E27FC236}">
                  <a16:creationId xmlns:a16="http://schemas.microsoft.com/office/drawing/2014/main" id="{8FCA9AA7-FBFD-40D2-BF04-E2E0B1BD63FC}"/>
                </a:ext>
              </a:extLst>
            </p:cNvPr>
            <p:cNvSpPr/>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p>
              <a:endParaRPr lang="en-US"/>
            </a:p>
          </p:txBody>
        </p:sp>
        <p:sp>
          <p:nvSpPr>
            <p:cNvPr id="13" name="Freeform: Shape 12">
              <a:extLst>
                <a:ext uri="{FF2B5EF4-FFF2-40B4-BE49-F238E27FC236}">
                  <a16:creationId xmlns:a16="http://schemas.microsoft.com/office/drawing/2014/main" id="{6C09EC90-AF39-4D10-9018-0FFB283B91F4}"/>
                </a:ext>
              </a:extLst>
            </p:cNvPr>
            <p:cNvSpPr/>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p>
              <a:endParaRPr lang="en-US"/>
            </a:p>
          </p:txBody>
        </p:sp>
        <p:sp>
          <p:nvSpPr>
            <p:cNvPr id="14" name="Freeform: Shape 13">
              <a:extLst>
                <a:ext uri="{FF2B5EF4-FFF2-40B4-BE49-F238E27FC236}">
                  <a16:creationId xmlns:a16="http://schemas.microsoft.com/office/drawing/2014/main" id="{CF263181-1CB8-4DF1-94C2-E217E733B562}"/>
                </a:ext>
              </a:extLst>
            </p:cNvPr>
            <p:cNvSpPr/>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p>
              <a:endParaRPr lang="en-US"/>
            </a:p>
          </p:txBody>
        </p:sp>
        <p:sp>
          <p:nvSpPr>
            <p:cNvPr id="15" name="Freeform: Shape 14">
              <a:extLst>
                <a:ext uri="{FF2B5EF4-FFF2-40B4-BE49-F238E27FC236}">
                  <a16:creationId xmlns:a16="http://schemas.microsoft.com/office/drawing/2014/main" id="{031408EA-002C-4A55-8451-03A0FCEC52B1}"/>
                </a:ext>
              </a:extLst>
            </p:cNvPr>
            <p:cNvSpPr/>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p>
              <a:endParaRPr lang="en-US"/>
            </a:p>
          </p:txBody>
        </p:sp>
        <p:sp>
          <p:nvSpPr>
            <p:cNvPr id="16" name="Freeform: Shape 15">
              <a:extLst>
                <a:ext uri="{FF2B5EF4-FFF2-40B4-BE49-F238E27FC236}">
                  <a16:creationId xmlns:a16="http://schemas.microsoft.com/office/drawing/2014/main" id="{23E51D71-EB7F-46DD-AE4A-E64644F646AC}"/>
                </a:ext>
              </a:extLst>
            </p:cNvPr>
            <p:cNvSpPr/>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p>
              <a:endParaRPr lang="en-US"/>
            </a:p>
          </p:txBody>
        </p:sp>
        <p:sp>
          <p:nvSpPr>
            <p:cNvPr id="17" name="Freeform: Shape 16">
              <a:extLst>
                <a:ext uri="{FF2B5EF4-FFF2-40B4-BE49-F238E27FC236}">
                  <a16:creationId xmlns:a16="http://schemas.microsoft.com/office/drawing/2014/main" id="{401E4470-A9CC-4FE2-9249-F71E89C4FB28}"/>
                </a:ext>
              </a:extLst>
            </p:cNvPr>
            <p:cNvSpPr/>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p>
              <a:endParaRPr lang="en-US" dirty="0"/>
            </a:p>
          </p:txBody>
        </p:sp>
      </p:grpSp>
      <p:sp>
        <p:nvSpPr>
          <p:cNvPr id="18" name="Title 1">
            <a:extLst>
              <a:ext uri="{FF2B5EF4-FFF2-40B4-BE49-F238E27FC236}">
                <a16:creationId xmlns:a16="http://schemas.microsoft.com/office/drawing/2014/main" id="{6653DE96-35D3-4AA3-B11A-A5882CC7A472}"/>
              </a:ext>
            </a:extLst>
          </p:cNvPr>
          <p:cNvSpPr>
            <a:spLocks noGrp="1"/>
          </p:cNvSpPr>
          <p:nvPr>
            <p:ph type="ctrTitle"/>
          </p:nvPr>
        </p:nvSpPr>
        <p:spPr>
          <a:xfrm>
            <a:off x="996275" y="570602"/>
            <a:ext cx="5996619" cy="2226076"/>
          </a:xfrm>
          <a:prstGeom prst="rect">
            <a:avLst/>
          </a:prstGeom>
        </p:spPr>
        <p:txBody>
          <a:bodyPr anchor="ctr">
            <a:noAutofit/>
          </a:bodyPr>
          <a:lstStyle>
            <a:lvl1pPr>
              <a:defRPr baseline="0"/>
            </a:lvl1pPr>
          </a:lstStyle>
          <a:p>
            <a:pPr algn="l"/>
            <a:r>
              <a:rPr lang="en-US" sz="5400">
                <a:cs typeface="Posterama" panose="020B0504020200020000" pitchFamily="34" charset="0"/>
              </a:rPr>
              <a:t>Click to edit Master title style</a:t>
            </a:r>
            <a:endParaRPr lang="en-US" sz="5400" dirty="0">
              <a:cs typeface="Posterama" panose="020B0504020200020000" pitchFamily="34" charset="0"/>
            </a:endParaRPr>
          </a:p>
        </p:txBody>
      </p:sp>
      <p:sp>
        <p:nvSpPr>
          <p:cNvPr id="19" name="Subtitle 2">
            <a:extLst>
              <a:ext uri="{FF2B5EF4-FFF2-40B4-BE49-F238E27FC236}">
                <a16:creationId xmlns:a16="http://schemas.microsoft.com/office/drawing/2014/main" id="{E1C011E4-9F9C-45C6-9C1F-7A9F3721C266}"/>
              </a:ext>
            </a:extLst>
          </p:cNvPr>
          <p:cNvSpPr>
            <a:spLocks noGrp="1"/>
          </p:cNvSpPr>
          <p:nvPr>
            <p:ph type="subTitle" idx="1"/>
          </p:nvPr>
        </p:nvSpPr>
        <p:spPr>
          <a:xfrm>
            <a:off x="7813040" y="1597426"/>
            <a:ext cx="3370134" cy="441403"/>
          </a:xfrm>
          <a:prstGeom prst="rect">
            <a:avLst/>
          </a:prstGeom>
        </p:spPr>
        <p:txBody>
          <a:bodyPr anchor="ctr">
            <a:noAutofit/>
          </a:bodyPr>
          <a:lstStyle>
            <a:lvl1pPr marL="0" indent="0">
              <a:buNone/>
              <a:defRPr sz="2400"/>
            </a:lvl1pPr>
          </a:lstStyle>
          <a:p>
            <a:pPr algn="l">
              <a:lnSpc>
                <a:spcPct val="110000"/>
              </a:lnSpc>
            </a:pPr>
            <a:r>
              <a:rPr lang="en-US" sz="2200">
                <a:cs typeface="Segoe UI Semilight" panose="020B0402040204020203" pitchFamily="34" charset="0"/>
              </a:rPr>
              <a:t>Click to edit Master subtitle style</a:t>
            </a:r>
            <a:endParaRPr lang="en-US" sz="2200" dirty="0">
              <a:cs typeface="Segoe UI Semilight" panose="020B0402040204020203" pitchFamily="34" charset="0"/>
            </a:endParaRPr>
          </a:p>
        </p:txBody>
      </p:sp>
      <p:grpSp>
        <p:nvGrpSpPr>
          <p:cNvPr id="21" name="Cross">
            <a:extLst>
              <a:ext uri="{FF2B5EF4-FFF2-40B4-BE49-F238E27FC236}">
                <a16:creationId xmlns:a16="http://schemas.microsoft.com/office/drawing/2014/main" id="{51E372DC-98EB-4EBC-9D4C-A21D11837AE0}"/>
              </a:ext>
              <a:ext uri="{C183D7F6-B498-43B3-948B-1728B52AA6E4}">
                <adec:decorative xmlns:adec="http://schemas.microsoft.com/office/drawing/2017/decorative" val="1"/>
              </a:ext>
            </a:extLst>
          </p:cNvPr>
          <p:cNvGrpSpPr/>
          <p:nvPr userDrawn="1"/>
        </p:nvGrpSpPr>
        <p:grpSpPr>
          <a:xfrm>
            <a:off x="762000" y="6150811"/>
            <a:ext cx="118872" cy="118872"/>
            <a:chOff x="1175347" y="3733800"/>
            <a:chExt cx="118872" cy="118872"/>
          </a:xfrm>
        </p:grpSpPr>
        <p:cxnSp>
          <p:nvCxnSpPr>
            <p:cNvPr id="22" name="Straight Connector 21">
              <a:extLst>
                <a:ext uri="{FF2B5EF4-FFF2-40B4-BE49-F238E27FC236}">
                  <a16:creationId xmlns:a16="http://schemas.microsoft.com/office/drawing/2014/main" id="{9173A0CF-667C-4499-98A9-03752E3C37AF}"/>
                </a:ext>
              </a:extLst>
            </p:cNvPr>
            <p:cNvCxnSpPr>
              <a:cxnSpLocks/>
            </p:cNvCxnSpPr>
            <p:nvPr/>
          </p:nvCxnSpPr>
          <p:spPr>
            <a:xfrm>
              <a:off x="1234783" y="3733800"/>
              <a:ext cx="0" cy="118872"/>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cxnSp>
          <p:nvCxnSpPr>
            <p:cNvPr id="23" name="Straight Connector 22">
              <a:extLst>
                <a:ext uri="{FF2B5EF4-FFF2-40B4-BE49-F238E27FC236}">
                  <a16:creationId xmlns:a16="http://schemas.microsoft.com/office/drawing/2014/main" id="{C5D99060-086B-40C6-A8B9-2768DB548A03}"/>
                </a:ext>
              </a:extLst>
            </p:cNvPr>
            <p:cNvCxnSpPr>
              <a:cxnSpLocks/>
            </p:cNvCxnSpPr>
            <p:nvPr/>
          </p:nvCxnSpPr>
          <p:spPr>
            <a:xfrm>
              <a:off x="1175347" y="3793236"/>
              <a:ext cx="118872" cy="0"/>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grpSp>
    </p:spTree>
    <p:extLst>
      <p:ext uri="{BB962C8B-B14F-4D97-AF65-F5344CB8AC3E}">
        <p14:creationId xmlns:p14="http://schemas.microsoft.com/office/powerpoint/2010/main" val="12465858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2 Column">
    <p:bg>
      <p:bgPr>
        <a:solidFill>
          <a:schemeClr val="bg2"/>
        </a:solidFill>
        <a:effectLst/>
      </p:bgPr>
    </p:bg>
    <p:spTree>
      <p:nvGrpSpPr>
        <p:cNvPr id="1" name=""/>
        <p:cNvGrpSpPr/>
        <p:nvPr/>
      </p:nvGrpSpPr>
      <p:grpSpPr>
        <a:xfrm>
          <a:off x="0" y="0"/>
          <a:ext cx="0" cy="0"/>
          <a:chOff x="0" y="0"/>
          <a:chExt cx="0" cy="0"/>
        </a:xfrm>
      </p:grpSpPr>
      <p:grpSp>
        <p:nvGrpSpPr>
          <p:cNvPr id="4" name="Top Left">
            <a:extLst>
              <a:ext uri="{FF2B5EF4-FFF2-40B4-BE49-F238E27FC236}">
                <a16:creationId xmlns:a16="http://schemas.microsoft.com/office/drawing/2014/main" id="{BBD4F959-5EA4-4F76-B85B-21D723B3B3A7}"/>
              </a:ext>
              <a:ext uri="{C183D7F6-B498-43B3-948B-1728B52AA6E4}">
                <adec:decorative xmlns:adec="http://schemas.microsoft.com/office/drawing/2017/decorative" val="1"/>
              </a:ext>
            </a:extLst>
          </p:cNvPr>
          <p:cNvGrpSpPr/>
          <p:nvPr userDrawn="1"/>
        </p:nvGrpSpPr>
        <p:grpSpPr>
          <a:xfrm>
            <a:off x="10849" y="-3086"/>
            <a:ext cx="2198951" cy="3349518"/>
            <a:chOff x="10849" y="-3086"/>
            <a:chExt cx="2198951" cy="3349518"/>
          </a:xfrm>
        </p:grpSpPr>
        <p:sp>
          <p:nvSpPr>
            <p:cNvPr id="5" name="Freeform: Shape 4">
              <a:extLst>
                <a:ext uri="{FF2B5EF4-FFF2-40B4-BE49-F238E27FC236}">
                  <a16:creationId xmlns:a16="http://schemas.microsoft.com/office/drawing/2014/main" id="{FEA59C57-9D10-43F2-A117-CF056B0EE083}"/>
                </a:ext>
                <a:ext uri="{C183D7F6-B498-43B3-948B-1728B52AA6E4}">
                  <adec:decorative xmlns:adec="http://schemas.microsoft.com/office/drawing/2017/decorative" val="1"/>
                </a:ext>
              </a:extLst>
            </p:cNvPr>
            <p:cNvSpPr/>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6" name="Freeform: Shape 5">
              <a:extLst>
                <a:ext uri="{FF2B5EF4-FFF2-40B4-BE49-F238E27FC236}">
                  <a16:creationId xmlns:a16="http://schemas.microsoft.com/office/drawing/2014/main" id="{15FBE050-1863-42EC-8923-851534803290}"/>
                </a:ext>
              </a:extLst>
            </p:cNvPr>
            <p:cNvSpPr/>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p>
              <a:endParaRPr lang="en-US"/>
            </a:p>
          </p:txBody>
        </p:sp>
        <p:sp>
          <p:nvSpPr>
            <p:cNvPr id="7" name="Freeform: Shape 6">
              <a:extLst>
                <a:ext uri="{FF2B5EF4-FFF2-40B4-BE49-F238E27FC236}">
                  <a16:creationId xmlns:a16="http://schemas.microsoft.com/office/drawing/2014/main" id="{53B1833D-57B2-41AD-9621-7D5A33B79274}"/>
                </a:ext>
              </a:extLst>
            </p:cNvPr>
            <p:cNvSpPr/>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p>
              <a:endParaRPr lang="en-US"/>
            </a:p>
          </p:txBody>
        </p:sp>
        <p:sp>
          <p:nvSpPr>
            <p:cNvPr id="8" name="Freeform: Shape 7">
              <a:extLst>
                <a:ext uri="{FF2B5EF4-FFF2-40B4-BE49-F238E27FC236}">
                  <a16:creationId xmlns:a16="http://schemas.microsoft.com/office/drawing/2014/main" id="{D76CF914-CBD8-4950-AC92-B6D0618B9537}"/>
                </a:ext>
              </a:extLst>
            </p:cNvPr>
            <p:cNvSpPr/>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p>
              <a:endParaRPr lang="en-US"/>
            </a:p>
          </p:txBody>
        </p:sp>
        <p:sp>
          <p:nvSpPr>
            <p:cNvPr id="9" name="Freeform: Shape 8">
              <a:extLst>
                <a:ext uri="{FF2B5EF4-FFF2-40B4-BE49-F238E27FC236}">
                  <a16:creationId xmlns:a16="http://schemas.microsoft.com/office/drawing/2014/main" id="{9C115E25-746D-4185-9005-7A0A71516E6A}"/>
                </a:ext>
              </a:extLst>
            </p:cNvPr>
            <p:cNvSpPr/>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p>
              <a:endParaRPr lang="en-US"/>
            </a:p>
          </p:txBody>
        </p:sp>
        <p:sp>
          <p:nvSpPr>
            <p:cNvPr id="10" name="Freeform: Shape 9">
              <a:extLst>
                <a:ext uri="{FF2B5EF4-FFF2-40B4-BE49-F238E27FC236}">
                  <a16:creationId xmlns:a16="http://schemas.microsoft.com/office/drawing/2014/main" id="{43669368-7C2F-4AAB-8948-A821629A7F57}"/>
                </a:ext>
              </a:extLst>
            </p:cNvPr>
            <p:cNvSpPr/>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p>
              <a:endParaRPr lang="en-US"/>
            </a:p>
          </p:txBody>
        </p:sp>
        <p:sp>
          <p:nvSpPr>
            <p:cNvPr id="11" name="Freeform: Shape 10">
              <a:extLst>
                <a:ext uri="{FF2B5EF4-FFF2-40B4-BE49-F238E27FC236}">
                  <a16:creationId xmlns:a16="http://schemas.microsoft.com/office/drawing/2014/main" id="{0CA60BEC-2BDB-42C0-8A61-4653057BEE3C}"/>
                </a:ext>
              </a:extLst>
            </p:cNvPr>
            <p:cNvSpPr/>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p>
              <a:endParaRPr lang="en-US"/>
            </a:p>
          </p:txBody>
        </p:sp>
        <p:sp>
          <p:nvSpPr>
            <p:cNvPr id="12" name="Freeform: Shape 11">
              <a:extLst>
                <a:ext uri="{FF2B5EF4-FFF2-40B4-BE49-F238E27FC236}">
                  <a16:creationId xmlns:a16="http://schemas.microsoft.com/office/drawing/2014/main" id="{4C734BC0-49E3-41A4-AB17-D87FF2D36F92}"/>
                </a:ext>
              </a:extLst>
            </p:cNvPr>
            <p:cNvSpPr/>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p>
              <a:endParaRPr lang="en-US" dirty="0"/>
            </a:p>
          </p:txBody>
        </p:sp>
      </p:grpSp>
      <p:sp>
        <p:nvSpPr>
          <p:cNvPr id="13" name="Title 1">
            <a:extLst>
              <a:ext uri="{FF2B5EF4-FFF2-40B4-BE49-F238E27FC236}">
                <a16:creationId xmlns:a16="http://schemas.microsoft.com/office/drawing/2014/main" id="{82113BB3-DE71-4C25-A6D0-241EC8A2B699}"/>
              </a:ext>
            </a:extLst>
          </p:cNvPr>
          <p:cNvSpPr>
            <a:spLocks noGrp="1"/>
          </p:cNvSpPr>
          <p:nvPr>
            <p:ph type="title"/>
          </p:nvPr>
        </p:nvSpPr>
        <p:spPr>
          <a:xfrm>
            <a:off x="1198182" y="559814"/>
            <a:ext cx="9795636" cy="1335662"/>
          </a:xfrm>
          <a:prstGeom prst="rect">
            <a:avLst/>
          </a:prstGeom>
        </p:spPr>
        <p:txBody>
          <a:bodyPr/>
          <a:lstStyle>
            <a:lvl1pPr algn="ctr">
              <a:defRPr/>
            </a:lvl1pPr>
          </a:lstStyle>
          <a:p>
            <a:pPr>
              <a:lnSpc>
                <a:spcPct val="100000"/>
              </a:lnSpc>
            </a:pPr>
            <a:r>
              <a:rPr lang="en-US"/>
              <a:t>Click to edit Master title style</a:t>
            </a:r>
            <a:endParaRPr lang="en-US" dirty="0"/>
          </a:p>
        </p:txBody>
      </p:sp>
      <p:sp>
        <p:nvSpPr>
          <p:cNvPr id="31" name="Text Placeholder 30">
            <a:extLst>
              <a:ext uri="{FF2B5EF4-FFF2-40B4-BE49-F238E27FC236}">
                <a16:creationId xmlns:a16="http://schemas.microsoft.com/office/drawing/2014/main" id="{DD0D7D96-3677-493A-BA3B-CCC0ACA7D505}"/>
              </a:ext>
            </a:extLst>
          </p:cNvPr>
          <p:cNvSpPr>
            <a:spLocks noGrp="1"/>
          </p:cNvSpPr>
          <p:nvPr>
            <p:ph type="body" sz="quarter" idx="13" hasCustomPrompt="1"/>
          </p:nvPr>
        </p:nvSpPr>
        <p:spPr>
          <a:xfrm>
            <a:off x="1195388" y="2107496"/>
            <a:ext cx="4756714" cy="597604"/>
          </a:xfrm>
          <a:prstGeom prst="rect">
            <a:avLst/>
          </a:prstGeom>
        </p:spPr>
        <p:txBody>
          <a:bodyPr/>
          <a:lstStyle>
            <a:lvl1pPr marL="0" indent="0">
              <a:buNone/>
              <a:defRPr sz="2400" b="1">
                <a:solidFill>
                  <a:schemeClr val="accent1"/>
                </a:solidFill>
              </a:defRPr>
            </a:lvl1pPr>
          </a:lstStyle>
          <a:p>
            <a:pPr lvl="0"/>
            <a:r>
              <a:rPr lang="en-US" dirty="0"/>
              <a:t>Click to add subtitle</a:t>
            </a:r>
          </a:p>
        </p:txBody>
      </p:sp>
      <p:sp>
        <p:nvSpPr>
          <p:cNvPr id="14" name="Content Placeholder 2">
            <a:extLst>
              <a:ext uri="{FF2B5EF4-FFF2-40B4-BE49-F238E27FC236}">
                <a16:creationId xmlns:a16="http://schemas.microsoft.com/office/drawing/2014/main" id="{0C164B7E-5CDD-4C49-94D6-CBB9803DD173}"/>
              </a:ext>
            </a:extLst>
          </p:cNvPr>
          <p:cNvSpPr>
            <a:spLocks noGrp="1"/>
          </p:cNvSpPr>
          <p:nvPr>
            <p:ph idx="1"/>
          </p:nvPr>
        </p:nvSpPr>
        <p:spPr>
          <a:xfrm>
            <a:off x="1195281" y="2717782"/>
            <a:ext cx="4745568" cy="3365605"/>
          </a:xfrm>
          <a:prstGeom prst="rect">
            <a:avLst/>
          </a:prstGeom>
        </p:spPr>
        <p:txBody>
          <a:bodyPr>
            <a:normAutofit/>
          </a:bodyPr>
          <a:lstStyle>
            <a:lvl1pPr>
              <a:lnSpc>
                <a:spcPct val="100000"/>
              </a:lnSpc>
              <a:defRPr sz="1800"/>
            </a:lvl1pPr>
          </a:lstStyle>
          <a:p>
            <a:pPr lvl="0">
              <a:lnSpc>
                <a:spcPct val="110000"/>
              </a:lnSpc>
            </a:pPr>
            <a:r>
              <a:rPr lang="en-US" sz="1800"/>
              <a:t>Click to edit Master text styles</a:t>
            </a:r>
          </a:p>
        </p:txBody>
      </p:sp>
      <p:grpSp>
        <p:nvGrpSpPr>
          <p:cNvPr id="17" name="Bottom Right">
            <a:extLst>
              <a:ext uri="{FF2B5EF4-FFF2-40B4-BE49-F238E27FC236}">
                <a16:creationId xmlns:a16="http://schemas.microsoft.com/office/drawing/2014/main" id="{FDEE985A-E675-4CC8-AB6B-94F735668B73}"/>
              </a:ext>
              <a:ext uri="{C183D7F6-B498-43B3-948B-1728B52AA6E4}">
                <adec:decorative xmlns:adec="http://schemas.microsoft.com/office/drawing/2017/decorative" val="1"/>
              </a:ext>
            </a:extLst>
          </p:cNvPr>
          <p:cNvGrpSpPr/>
          <p:nvPr userDrawn="1"/>
        </p:nvGrpSpPr>
        <p:grpSpPr>
          <a:xfrm>
            <a:off x="7980400" y="3276601"/>
            <a:ext cx="4211600" cy="3581399"/>
            <a:chOff x="7980400" y="3276601"/>
            <a:chExt cx="4211600" cy="3581399"/>
          </a:xfrm>
        </p:grpSpPr>
        <p:sp>
          <p:nvSpPr>
            <p:cNvPr id="18" name="Freeform: Shape 17">
              <a:extLst>
                <a:ext uri="{FF2B5EF4-FFF2-40B4-BE49-F238E27FC236}">
                  <a16:creationId xmlns:a16="http://schemas.microsoft.com/office/drawing/2014/main" id="{7FC5E817-3F3A-422C-88A5-0EDF0234DCA8}"/>
                </a:ext>
                <a:ext uri="{C183D7F6-B498-43B3-948B-1728B52AA6E4}">
                  <adec:decorative xmlns:adec="http://schemas.microsoft.com/office/drawing/2017/decorative" val="1"/>
                </a:ext>
              </a:extLst>
            </p:cNvPr>
            <p:cNvSpPr/>
            <p:nvPr/>
          </p:nvSpPr>
          <p:spPr>
            <a:xfrm>
              <a:off x="10439256" y="6178637"/>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19" name="Graphic 157">
              <a:extLst>
                <a:ext uri="{FF2B5EF4-FFF2-40B4-BE49-F238E27FC236}">
                  <a16:creationId xmlns:a16="http://schemas.microsoft.com/office/drawing/2014/main" id="{121B83E4-00E3-40BA-9880-8A0D84CD3BE7}"/>
                </a:ext>
                <a:ext uri="{C183D7F6-B498-43B3-948B-1728B52AA6E4}">
                  <adec:decorative xmlns:adec="http://schemas.microsoft.com/office/drawing/2017/decorative" val="1"/>
                </a:ext>
              </a:extLst>
            </p:cNvPr>
            <p:cNvGrpSpPr/>
            <p:nvPr/>
          </p:nvGrpSpPr>
          <p:grpSpPr>
            <a:xfrm>
              <a:off x="8662740" y="3276601"/>
              <a:ext cx="3529260" cy="3581399"/>
              <a:chOff x="4114800" y="1423987"/>
              <a:chExt cx="3961542" cy="4007547"/>
            </a:xfrm>
            <a:noFill/>
          </p:grpSpPr>
          <p:sp>
            <p:nvSpPr>
              <p:cNvPr id="21" name="Freeform: Shape 20">
                <a:extLst>
                  <a:ext uri="{FF2B5EF4-FFF2-40B4-BE49-F238E27FC236}">
                    <a16:creationId xmlns:a16="http://schemas.microsoft.com/office/drawing/2014/main" id="{DB568EA9-E3D2-4FE2-A215-56181CD8DC0D}"/>
                  </a:ext>
                </a:extLst>
              </p:cNvPr>
              <p:cNvSpPr/>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endParaRPr lang="en-US"/>
              </a:p>
            </p:txBody>
          </p:sp>
          <p:sp>
            <p:nvSpPr>
              <p:cNvPr id="22" name="Freeform: Shape 21">
                <a:extLst>
                  <a:ext uri="{FF2B5EF4-FFF2-40B4-BE49-F238E27FC236}">
                    <a16:creationId xmlns:a16="http://schemas.microsoft.com/office/drawing/2014/main" id="{286325F6-B50A-451C-9242-76F44D08BCD0}"/>
                  </a:ext>
                </a:extLst>
              </p:cNvPr>
              <p:cNvSpPr/>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endParaRPr lang="en-US"/>
              </a:p>
            </p:txBody>
          </p:sp>
          <p:sp>
            <p:nvSpPr>
              <p:cNvPr id="23" name="Freeform: Shape 22">
                <a:extLst>
                  <a:ext uri="{FF2B5EF4-FFF2-40B4-BE49-F238E27FC236}">
                    <a16:creationId xmlns:a16="http://schemas.microsoft.com/office/drawing/2014/main" id="{0BD3EC36-E2A2-4E31-9B9A-DB99BCB1FFCD}"/>
                  </a:ext>
                </a:extLst>
              </p:cNvPr>
              <p:cNvSpPr/>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endParaRPr lang="en-US"/>
              </a:p>
            </p:txBody>
          </p:sp>
          <p:sp>
            <p:nvSpPr>
              <p:cNvPr id="24" name="Freeform: Shape 23">
                <a:extLst>
                  <a:ext uri="{FF2B5EF4-FFF2-40B4-BE49-F238E27FC236}">
                    <a16:creationId xmlns:a16="http://schemas.microsoft.com/office/drawing/2014/main" id="{2B0C0B52-C62D-4870-95FC-E72200874998}"/>
                  </a:ext>
                </a:extLst>
              </p:cNvPr>
              <p:cNvSpPr/>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endParaRPr lang="en-US"/>
              </a:p>
            </p:txBody>
          </p:sp>
          <p:sp>
            <p:nvSpPr>
              <p:cNvPr id="25" name="Freeform: Shape 24">
                <a:extLst>
                  <a:ext uri="{FF2B5EF4-FFF2-40B4-BE49-F238E27FC236}">
                    <a16:creationId xmlns:a16="http://schemas.microsoft.com/office/drawing/2014/main" id="{EA1BC770-E7E8-4B4C-9E44-AF28FF3478C6}"/>
                  </a:ext>
                </a:extLst>
              </p:cNvPr>
              <p:cNvSpPr/>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endParaRPr lang="en-US"/>
              </a:p>
            </p:txBody>
          </p:sp>
          <p:sp>
            <p:nvSpPr>
              <p:cNvPr id="26" name="Freeform: Shape 25">
                <a:extLst>
                  <a:ext uri="{FF2B5EF4-FFF2-40B4-BE49-F238E27FC236}">
                    <a16:creationId xmlns:a16="http://schemas.microsoft.com/office/drawing/2014/main" id="{2DFC082B-D4DC-4554-BD0D-A01C683AD833}"/>
                  </a:ext>
                </a:extLst>
              </p:cNvPr>
              <p:cNvSpPr/>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endParaRPr lang="en-US"/>
              </a:p>
            </p:txBody>
          </p:sp>
          <p:sp>
            <p:nvSpPr>
              <p:cNvPr id="27" name="Freeform: Shape 26">
                <a:extLst>
                  <a:ext uri="{FF2B5EF4-FFF2-40B4-BE49-F238E27FC236}">
                    <a16:creationId xmlns:a16="http://schemas.microsoft.com/office/drawing/2014/main" id="{ECEA946C-6AE4-4E0A-9096-BA3FFF9956E8}"/>
                  </a:ext>
                </a:extLst>
              </p:cNvPr>
              <p:cNvSpPr/>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endParaRPr lang="en-US"/>
              </a:p>
            </p:txBody>
          </p:sp>
        </p:grpSp>
        <p:sp>
          <p:nvSpPr>
            <p:cNvPr id="20" name="Freeform: Shape 19">
              <a:extLst>
                <a:ext uri="{FF2B5EF4-FFF2-40B4-BE49-F238E27FC236}">
                  <a16:creationId xmlns:a16="http://schemas.microsoft.com/office/drawing/2014/main" id="{EC0D7998-F951-4D21-85A4-F7F808621994}"/>
                </a:ext>
                <a:ext uri="{C183D7F6-B498-43B3-948B-1728B52AA6E4}">
                  <adec:decorative xmlns:adec="http://schemas.microsoft.com/office/drawing/2017/decorative" val="1"/>
                </a:ext>
              </a:extLst>
            </p:cNvPr>
            <p:cNvSpPr/>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36" name="Text Placeholder 30">
            <a:extLst>
              <a:ext uri="{FF2B5EF4-FFF2-40B4-BE49-F238E27FC236}">
                <a16:creationId xmlns:a16="http://schemas.microsoft.com/office/drawing/2014/main" id="{9B5560C7-50D0-4CC5-AD89-48007BB98B11}"/>
              </a:ext>
            </a:extLst>
          </p:cNvPr>
          <p:cNvSpPr>
            <a:spLocks noGrp="1"/>
          </p:cNvSpPr>
          <p:nvPr>
            <p:ph type="body" sz="quarter" idx="15" hasCustomPrompt="1"/>
          </p:nvPr>
        </p:nvSpPr>
        <p:spPr>
          <a:xfrm>
            <a:off x="6243612" y="2107388"/>
            <a:ext cx="4756714" cy="597604"/>
          </a:xfrm>
          <a:prstGeom prst="rect">
            <a:avLst/>
          </a:prstGeom>
        </p:spPr>
        <p:txBody>
          <a:bodyPr/>
          <a:lstStyle>
            <a:lvl1pPr marL="0" indent="0">
              <a:buNone/>
              <a:defRPr sz="2400" b="1">
                <a:solidFill>
                  <a:schemeClr val="accent1"/>
                </a:solidFill>
              </a:defRPr>
            </a:lvl1pPr>
          </a:lstStyle>
          <a:p>
            <a:pPr lvl="0"/>
            <a:r>
              <a:rPr lang="en-US" dirty="0"/>
              <a:t>Click to add subtitle</a:t>
            </a:r>
          </a:p>
        </p:txBody>
      </p:sp>
      <p:sp>
        <p:nvSpPr>
          <p:cNvPr id="35" name="Content Placeholder 2">
            <a:extLst>
              <a:ext uri="{FF2B5EF4-FFF2-40B4-BE49-F238E27FC236}">
                <a16:creationId xmlns:a16="http://schemas.microsoft.com/office/drawing/2014/main" id="{18AD3389-AD6B-43DD-A8D3-747CC5638441}"/>
              </a:ext>
            </a:extLst>
          </p:cNvPr>
          <p:cNvSpPr>
            <a:spLocks noGrp="1"/>
          </p:cNvSpPr>
          <p:nvPr>
            <p:ph idx="14"/>
          </p:nvPr>
        </p:nvSpPr>
        <p:spPr>
          <a:xfrm>
            <a:off x="6243505" y="2717674"/>
            <a:ext cx="4745568" cy="3365605"/>
          </a:xfrm>
          <a:prstGeom prst="rect">
            <a:avLst/>
          </a:prstGeom>
        </p:spPr>
        <p:txBody>
          <a:bodyPr>
            <a:normAutofit/>
          </a:bodyPr>
          <a:lstStyle>
            <a:lvl1pPr>
              <a:lnSpc>
                <a:spcPct val="100000"/>
              </a:lnSpc>
              <a:defRPr sz="1800"/>
            </a:lvl1pPr>
          </a:lstStyle>
          <a:p>
            <a:pPr lvl="0">
              <a:lnSpc>
                <a:spcPct val="110000"/>
              </a:lnSpc>
            </a:pPr>
            <a:r>
              <a:rPr lang="en-US" sz="1800"/>
              <a:t>Click to edit Master text styles</a:t>
            </a:r>
          </a:p>
        </p:txBody>
      </p:sp>
      <p:sp>
        <p:nvSpPr>
          <p:cNvPr id="32" name="Date Placeholder 8">
            <a:extLst>
              <a:ext uri="{FF2B5EF4-FFF2-40B4-BE49-F238E27FC236}">
                <a16:creationId xmlns:a16="http://schemas.microsoft.com/office/drawing/2014/main" id="{20D0392A-9FDF-463E-8831-4E691425672A}"/>
              </a:ext>
            </a:extLst>
          </p:cNvPr>
          <p:cNvSpPr>
            <a:spLocks noGrp="1"/>
          </p:cNvSpPr>
          <p:nvPr>
            <p:ph type="dt" sz="half" idx="10"/>
          </p:nvPr>
        </p:nvSpPr>
        <p:spPr>
          <a:xfrm>
            <a:off x="838200" y="6356350"/>
            <a:ext cx="2743200" cy="365125"/>
          </a:xfrm>
          <a:prstGeom prst="rect">
            <a:avLst/>
          </a:prstGeom>
        </p:spPr>
        <p:txBody>
          <a:bodyPr/>
          <a:lstStyle>
            <a:lvl1pPr>
              <a:defRPr sz="900" spc="200" baseline="0">
                <a:solidFill>
                  <a:schemeClr val="accent1"/>
                </a:solidFill>
                <a:effectLst/>
              </a:defRPr>
            </a:lvl1pPr>
          </a:lstStyle>
          <a:p>
            <a:r>
              <a:rPr lang="en-US"/>
              <a:t>2/2/20XX</a:t>
            </a:r>
            <a:endParaRPr lang="en-US" dirty="0"/>
          </a:p>
        </p:txBody>
      </p:sp>
      <p:sp>
        <p:nvSpPr>
          <p:cNvPr id="33" name="Footer Placeholder 9">
            <a:extLst>
              <a:ext uri="{FF2B5EF4-FFF2-40B4-BE49-F238E27FC236}">
                <a16:creationId xmlns:a16="http://schemas.microsoft.com/office/drawing/2014/main" id="{1DDEDA5B-5F9E-4C6B-A89B-05B29AF7AB9C}"/>
              </a:ext>
            </a:extLst>
          </p:cNvPr>
          <p:cNvSpPr>
            <a:spLocks noGrp="1"/>
          </p:cNvSpPr>
          <p:nvPr>
            <p:ph type="ftr" sz="quarter" idx="11"/>
          </p:nvPr>
        </p:nvSpPr>
        <p:spPr>
          <a:xfrm>
            <a:off x="4038600" y="6356350"/>
            <a:ext cx="4114800" cy="365125"/>
          </a:xfrm>
          <a:prstGeom prst="rect">
            <a:avLst/>
          </a:prstGeom>
        </p:spPr>
        <p:txBody>
          <a:bodyPr/>
          <a:lstStyle>
            <a:lvl1pPr algn="ctr">
              <a:defRPr sz="900" spc="200" baseline="0">
                <a:solidFill>
                  <a:schemeClr val="accent1"/>
                </a:solidFill>
                <a:effectLst/>
              </a:defRPr>
            </a:lvl1pPr>
          </a:lstStyle>
          <a:p>
            <a:r>
              <a:rPr lang="en-US"/>
              <a:t>PRESENTATION TITLE</a:t>
            </a:r>
            <a:endParaRPr lang="en-US" dirty="0"/>
          </a:p>
        </p:txBody>
      </p:sp>
      <p:sp>
        <p:nvSpPr>
          <p:cNvPr id="34" name="Slide Number Placeholder 10">
            <a:extLst>
              <a:ext uri="{FF2B5EF4-FFF2-40B4-BE49-F238E27FC236}">
                <a16:creationId xmlns:a16="http://schemas.microsoft.com/office/drawing/2014/main" id="{C8ED2EA9-7B76-428A-B33B-166EFA2452C0}"/>
              </a:ext>
            </a:extLst>
          </p:cNvPr>
          <p:cNvSpPr>
            <a:spLocks noGrp="1"/>
          </p:cNvSpPr>
          <p:nvPr>
            <p:ph type="sldNum" sz="quarter" idx="12"/>
          </p:nvPr>
        </p:nvSpPr>
        <p:spPr>
          <a:xfrm>
            <a:off x="9906000" y="6356350"/>
            <a:ext cx="1447800" cy="365125"/>
          </a:xfrm>
          <a:prstGeom prst="rect">
            <a:avLst/>
          </a:prstGeom>
        </p:spPr>
        <p:txBody>
          <a:bodyPr/>
          <a:lstStyle>
            <a:lvl1pPr algn="r">
              <a:defRPr sz="900" spc="200" baseline="0">
                <a:solidFill>
                  <a:schemeClr val="accent1"/>
                </a:solidFill>
                <a:effectLst/>
              </a:defRPr>
            </a:lvl1pPr>
          </a:lstStyle>
          <a:p>
            <a:fld id="{73B850FF-6169-4056-8077-06FFA93A5366}" type="slidenum">
              <a:rPr lang="en-US" smtClean="0"/>
              <a:pPr/>
              <a:t>‹#›</a:t>
            </a:fld>
            <a:endParaRPr lang="en-US" dirty="0"/>
          </a:p>
        </p:txBody>
      </p:sp>
    </p:spTree>
    <p:extLst>
      <p:ext uri="{BB962C8B-B14F-4D97-AF65-F5344CB8AC3E}">
        <p14:creationId xmlns:p14="http://schemas.microsoft.com/office/powerpoint/2010/main" val="33587080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3 Column">
    <p:bg>
      <p:bgPr>
        <a:solidFill>
          <a:schemeClr val="bg2"/>
        </a:solidFill>
        <a:effectLst/>
      </p:bgPr>
    </p:bg>
    <p:spTree>
      <p:nvGrpSpPr>
        <p:cNvPr id="1" name=""/>
        <p:cNvGrpSpPr/>
        <p:nvPr/>
      </p:nvGrpSpPr>
      <p:grpSpPr>
        <a:xfrm>
          <a:off x="0" y="0"/>
          <a:ext cx="0" cy="0"/>
          <a:chOff x="0" y="0"/>
          <a:chExt cx="0" cy="0"/>
        </a:xfrm>
      </p:grpSpPr>
      <p:grpSp>
        <p:nvGrpSpPr>
          <p:cNvPr id="2" name="Top Left">
            <a:extLst>
              <a:ext uri="{FF2B5EF4-FFF2-40B4-BE49-F238E27FC236}">
                <a16:creationId xmlns:a16="http://schemas.microsoft.com/office/drawing/2014/main" id="{F814A4FB-5C5F-4FBA-8692-F2853E8F3042}"/>
              </a:ext>
              <a:ext uri="{C183D7F6-B498-43B3-948B-1728B52AA6E4}">
                <adec:decorative xmlns:adec="http://schemas.microsoft.com/office/drawing/2017/decorative" val="1"/>
              </a:ext>
            </a:extLst>
          </p:cNvPr>
          <p:cNvGrpSpPr/>
          <p:nvPr userDrawn="1"/>
        </p:nvGrpSpPr>
        <p:grpSpPr>
          <a:xfrm>
            <a:off x="10849" y="-3086"/>
            <a:ext cx="2198951" cy="3349518"/>
            <a:chOff x="10849" y="-3086"/>
            <a:chExt cx="2198951" cy="3349518"/>
          </a:xfrm>
        </p:grpSpPr>
        <p:sp>
          <p:nvSpPr>
            <p:cNvPr id="3" name="Freeform: Shape 2">
              <a:extLst>
                <a:ext uri="{FF2B5EF4-FFF2-40B4-BE49-F238E27FC236}">
                  <a16:creationId xmlns:a16="http://schemas.microsoft.com/office/drawing/2014/main" id="{4980A145-1B2A-495B-BB8D-3217B4432882}"/>
                </a:ext>
                <a:ext uri="{C183D7F6-B498-43B3-948B-1728B52AA6E4}">
                  <adec:decorative xmlns:adec="http://schemas.microsoft.com/office/drawing/2017/decorative" val="1"/>
                </a:ext>
              </a:extLst>
            </p:cNvPr>
            <p:cNvSpPr/>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4" name="Freeform: Shape 3">
              <a:extLst>
                <a:ext uri="{FF2B5EF4-FFF2-40B4-BE49-F238E27FC236}">
                  <a16:creationId xmlns:a16="http://schemas.microsoft.com/office/drawing/2014/main" id="{0984DC62-D617-4E12-A239-CDDF4B6B262E}"/>
                </a:ext>
              </a:extLst>
            </p:cNvPr>
            <p:cNvSpPr/>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p>
              <a:endParaRPr lang="en-US"/>
            </a:p>
          </p:txBody>
        </p:sp>
        <p:sp>
          <p:nvSpPr>
            <p:cNvPr id="5" name="Freeform: Shape 4">
              <a:extLst>
                <a:ext uri="{FF2B5EF4-FFF2-40B4-BE49-F238E27FC236}">
                  <a16:creationId xmlns:a16="http://schemas.microsoft.com/office/drawing/2014/main" id="{F8A564AC-EDDB-4E4E-BDB1-E48BAD8588ED}"/>
                </a:ext>
              </a:extLst>
            </p:cNvPr>
            <p:cNvSpPr/>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p>
              <a:endParaRPr lang="en-US"/>
            </a:p>
          </p:txBody>
        </p:sp>
        <p:sp>
          <p:nvSpPr>
            <p:cNvPr id="6" name="Freeform: Shape 5">
              <a:extLst>
                <a:ext uri="{FF2B5EF4-FFF2-40B4-BE49-F238E27FC236}">
                  <a16:creationId xmlns:a16="http://schemas.microsoft.com/office/drawing/2014/main" id="{49464CE0-3907-4E76-AFE6-DE1A516EDF34}"/>
                </a:ext>
              </a:extLst>
            </p:cNvPr>
            <p:cNvSpPr/>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p>
              <a:endParaRPr lang="en-US"/>
            </a:p>
          </p:txBody>
        </p:sp>
        <p:sp>
          <p:nvSpPr>
            <p:cNvPr id="7" name="Freeform: Shape 6">
              <a:extLst>
                <a:ext uri="{FF2B5EF4-FFF2-40B4-BE49-F238E27FC236}">
                  <a16:creationId xmlns:a16="http://schemas.microsoft.com/office/drawing/2014/main" id="{9B3B21B9-2870-497E-829A-0CC4F7008462}"/>
                </a:ext>
              </a:extLst>
            </p:cNvPr>
            <p:cNvSpPr/>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p>
              <a:endParaRPr lang="en-US"/>
            </a:p>
          </p:txBody>
        </p:sp>
        <p:sp>
          <p:nvSpPr>
            <p:cNvPr id="8" name="Freeform: Shape 7">
              <a:extLst>
                <a:ext uri="{FF2B5EF4-FFF2-40B4-BE49-F238E27FC236}">
                  <a16:creationId xmlns:a16="http://schemas.microsoft.com/office/drawing/2014/main" id="{909A199D-FF1B-459F-930B-A6D196E86E30}"/>
                </a:ext>
              </a:extLst>
            </p:cNvPr>
            <p:cNvSpPr/>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p>
              <a:endParaRPr lang="en-US"/>
            </a:p>
          </p:txBody>
        </p:sp>
        <p:sp>
          <p:nvSpPr>
            <p:cNvPr id="9" name="Freeform: Shape 8">
              <a:extLst>
                <a:ext uri="{FF2B5EF4-FFF2-40B4-BE49-F238E27FC236}">
                  <a16:creationId xmlns:a16="http://schemas.microsoft.com/office/drawing/2014/main" id="{47E0149D-5979-466E-A1C2-993EA08A6504}"/>
                </a:ext>
              </a:extLst>
            </p:cNvPr>
            <p:cNvSpPr/>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p>
              <a:endParaRPr lang="en-US"/>
            </a:p>
          </p:txBody>
        </p:sp>
        <p:sp>
          <p:nvSpPr>
            <p:cNvPr id="10" name="Freeform: Shape 9">
              <a:extLst>
                <a:ext uri="{FF2B5EF4-FFF2-40B4-BE49-F238E27FC236}">
                  <a16:creationId xmlns:a16="http://schemas.microsoft.com/office/drawing/2014/main" id="{41FDA39F-7BD7-4DDD-9428-51E38CD97ED1}"/>
                </a:ext>
              </a:extLst>
            </p:cNvPr>
            <p:cNvSpPr/>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p>
              <a:endParaRPr lang="en-US" dirty="0"/>
            </a:p>
          </p:txBody>
        </p:sp>
      </p:grpSp>
      <p:sp>
        <p:nvSpPr>
          <p:cNvPr id="11" name="Title 1">
            <a:extLst>
              <a:ext uri="{FF2B5EF4-FFF2-40B4-BE49-F238E27FC236}">
                <a16:creationId xmlns:a16="http://schemas.microsoft.com/office/drawing/2014/main" id="{EB1A75F4-7B0E-4667-A4CC-A89FC6C5DDD6}"/>
              </a:ext>
            </a:extLst>
          </p:cNvPr>
          <p:cNvSpPr>
            <a:spLocks noGrp="1"/>
          </p:cNvSpPr>
          <p:nvPr>
            <p:ph type="title"/>
          </p:nvPr>
        </p:nvSpPr>
        <p:spPr>
          <a:xfrm>
            <a:off x="1198182" y="559814"/>
            <a:ext cx="9795636" cy="1335662"/>
          </a:xfrm>
          <a:prstGeom prst="rect">
            <a:avLst/>
          </a:prstGeom>
        </p:spPr>
        <p:txBody>
          <a:bodyPr/>
          <a:lstStyle>
            <a:lvl1pPr algn="ctr">
              <a:defRPr/>
            </a:lvl1pPr>
          </a:lstStyle>
          <a:p>
            <a:pPr>
              <a:lnSpc>
                <a:spcPct val="100000"/>
              </a:lnSpc>
            </a:pPr>
            <a:r>
              <a:rPr lang="en-US"/>
              <a:t>Click to edit Master title style</a:t>
            </a:r>
            <a:endParaRPr lang="en-US" dirty="0"/>
          </a:p>
        </p:txBody>
      </p:sp>
      <p:sp>
        <p:nvSpPr>
          <p:cNvPr id="24" name="Text Placeholder 30">
            <a:extLst>
              <a:ext uri="{FF2B5EF4-FFF2-40B4-BE49-F238E27FC236}">
                <a16:creationId xmlns:a16="http://schemas.microsoft.com/office/drawing/2014/main" id="{BD1F0F39-9F6D-4B25-8117-CC1868D8FD93}"/>
              </a:ext>
            </a:extLst>
          </p:cNvPr>
          <p:cNvSpPr>
            <a:spLocks noGrp="1"/>
          </p:cNvSpPr>
          <p:nvPr>
            <p:ph type="body" sz="quarter" idx="13" hasCustomPrompt="1"/>
          </p:nvPr>
        </p:nvSpPr>
        <p:spPr>
          <a:xfrm>
            <a:off x="842044" y="2107496"/>
            <a:ext cx="3327366" cy="597604"/>
          </a:xfrm>
          <a:prstGeom prst="rect">
            <a:avLst/>
          </a:prstGeom>
        </p:spPr>
        <p:txBody>
          <a:bodyPr/>
          <a:lstStyle>
            <a:lvl1pPr marL="0" indent="0">
              <a:buNone/>
              <a:defRPr sz="2400" b="1">
                <a:solidFill>
                  <a:schemeClr val="accent1"/>
                </a:solidFill>
              </a:defRPr>
            </a:lvl1pPr>
          </a:lstStyle>
          <a:p>
            <a:pPr lvl="0"/>
            <a:r>
              <a:rPr lang="en-US" dirty="0"/>
              <a:t>Click to add subtitle</a:t>
            </a:r>
          </a:p>
        </p:txBody>
      </p:sp>
      <p:sp>
        <p:nvSpPr>
          <p:cNvPr id="12" name="Content Placeholder 2">
            <a:extLst>
              <a:ext uri="{FF2B5EF4-FFF2-40B4-BE49-F238E27FC236}">
                <a16:creationId xmlns:a16="http://schemas.microsoft.com/office/drawing/2014/main" id="{4F61A9F3-10B2-440F-8037-9098D468B838}"/>
              </a:ext>
            </a:extLst>
          </p:cNvPr>
          <p:cNvSpPr>
            <a:spLocks noGrp="1"/>
          </p:cNvSpPr>
          <p:nvPr>
            <p:ph idx="1"/>
          </p:nvPr>
        </p:nvSpPr>
        <p:spPr>
          <a:xfrm>
            <a:off x="841937" y="2717782"/>
            <a:ext cx="3319569" cy="3365605"/>
          </a:xfrm>
          <a:prstGeom prst="rect">
            <a:avLst/>
          </a:prstGeom>
        </p:spPr>
        <p:txBody>
          <a:bodyPr>
            <a:normAutofit/>
          </a:bodyPr>
          <a:lstStyle>
            <a:lvl1pPr>
              <a:lnSpc>
                <a:spcPct val="100000"/>
              </a:lnSpc>
              <a:defRPr sz="1800"/>
            </a:lvl1pPr>
          </a:lstStyle>
          <a:p>
            <a:pPr lvl="0">
              <a:lnSpc>
                <a:spcPct val="110000"/>
              </a:lnSpc>
            </a:pPr>
            <a:r>
              <a:rPr lang="en-US" sz="1800"/>
              <a:t>Click to edit Master text styles</a:t>
            </a:r>
          </a:p>
        </p:txBody>
      </p:sp>
      <p:grpSp>
        <p:nvGrpSpPr>
          <p:cNvPr id="13" name="Bottom Right">
            <a:extLst>
              <a:ext uri="{FF2B5EF4-FFF2-40B4-BE49-F238E27FC236}">
                <a16:creationId xmlns:a16="http://schemas.microsoft.com/office/drawing/2014/main" id="{42796FA7-0B8D-4A6A-B372-11F871284261}"/>
              </a:ext>
              <a:ext uri="{C183D7F6-B498-43B3-948B-1728B52AA6E4}">
                <adec:decorative xmlns:adec="http://schemas.microsoft.com/office/drawing/2017/decorative" val="1"/>
              </a:ext>
            </a:extLst>
          </p:cNvPr>
          <p:cNvGrpSpPr/>
          <p:nvPr userDrawn="1"/>
        </p:nvGrpSpPr>
        <p:grpSpPr>
          <a:xfrm>
            <a:off x="7980400" y="3276601"/>
            <a:ext cx="4211600" cy="3581399"/>
            <a:chOff x="7980400" y="3276601"/>
            <a:chExt cx="4211600" cy="3581399"/>
          </a:xfrm>
        </p:grpSpPr>
        <p:sp>
          <p:nvSpPr>
            <p:cNvPr id="14" name="Freeform: Shape 13">
              <a:extLst>
                <a:ext uri="{FF2B5EF4-FFF2-40B4-BE49-F238E27FC236}">
                  <a16:creationId xmlns:a16="http://schemas.microsoft.com/office/drawing/2014/main" id="{4E9DEDEF-994C-4A05-BAA2-67F5BD83498A}"/>
                </a:ext>
                <a:ext uri="{C183D7F6-B498-43B3-948B-1728B52AA6E4}">
                  <adec:decorative xmlns:adec="http://schemas.microsoft.com/office/drawing/2017/decorative" val="1"/>
                </a:ext>
              </a:extLst>
            </p:cNvPr>
            <p:cNvSpPr/>
            <p:nvPr/>
          </p:nvSpPr>
          <p:spPr>
            <a:xfrm>
              <a:off x="10439256" y="6178637"/>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15" name="Graphic 157">
              <a:extLst>
                <a:ext uri="{FF2B5EF4-FFF2-40B4-BE49-F238E27FC236}">
                  <a16:creationId xmlns:a16="http://schemas.microsoft.com/office/drawing/2014/main" id="{BB94129B-E855-47D6-9855-B7BBA9196577}"/>
                </a:ext>
                <a:ext uri="{C183D7F6-B498-43B3-948B-1728B52AA6E4}">
                  <adec:decorative xmlns:adec="http://schemas.microsoft.com/office/drawing/2017/decorative" val="1"/>
                </a:ext>
              </a:extLst>
            </p:cNvPr>
            <p:cNvGrpSpPr/>
            <p:nvPr/>
          </p:nvGrpSpPr>
          <p:grpSpPr>
            <a:xfrm>
              <a:off x="8662740" y="3276601"/>
              <a:ext cx="3529260" cy="3581399"/>
              <a:chOff x="4114800" y="1423987"/>
              <a:chExt cx="3961542" cy="4007547"/>
            </a:xfrm>
            <a:noFill/>
          </p:grpSpPr>
          <p:sp>
            <p:nvSpPr>
              <p:cNvPr id="17" name="Freeform: Shape 16">
                <a:extLst>
                  <a:ext uri="{FF2B5EF4-FFF2-40B4-BE49-F238E27FC236}">
                    <a16:creationId xmlns:a16="http://schemas.microsoft.com/office/drawing/2014/main" id="{F51AB20C-DF56-47C5-896F-0DB80D03FDC8}"/>
                  </a:ext>
                </a:extLst>
              </p:cNvPr>
              <p:cNvSpPr/>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endParaRPr lang="en-US"/>
              </a:p>
            </p:txBody>
          </p:sp>
          <p:sp>
            <p:nvSpPr>
              <p:cNvPr id="18" name="Freeform: Shape 17">
                <a:extLst>
                  <a:ext uri="{FF2B5EF4-FFF2-40B4-BE49-F238E27FC236}">
                    <a16:creationId xmlns:a16="http://schemas.microsoft.com/office/drawing/2014/main" id="{CFDCBD64-0658-4106-89B1-85886D501AF4}"/>
                  </a:ext>
                </a:extLst>
              </p:cNvPr>
              <p:cNvSpPr/>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endParaRPr lang="en-US"/>
              </a:p>
            </p:txBody>
          </p:sp>
          <p:sp>
            <p:nvSpPr>
              <p:cNvPr id="19" name="Freeform: Shape 18">
                <a:extLst>
                  <a:ext uri="{FF2B5EF4-FFF2-40B4-BE49-F238E27FC236}">
                    <a16:creationId xmlns:a16="http://schemas.microsoft.com/office/drawing/2014/main" id="{B4A46042-D02F-49E2-94BE-4343D185C109}"/>
                  </a:ext>
                </a:extLst>
              </p:cNvPr>
              <p:cNvSpPr/>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endParaRPr lang="en-US"/>
              </a:p>
            </p:txBody>
          </p:sp>
          <p:sp>
            <p:nvSpPr>
              <p:cNvPr id="20" name="Freeform: Shape 19">
                <a:extLst>
                  <a:ext uri="{FF2B5EF4-FFF2-40B4-BE49-F238E27FC236}">
                    <a16:creationId xmlns:a16="http://schemas.microsoft.com/office/drawing/2014/main" id="{3BB3FF94-2A73-4E66-B0F7-52680ACEE507}"/>
                  </a:ext>
                </a:extLst>
              </p:cNvPr>
              <p:cNvSpPr/>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endParaRPr lang="en-US"/>
              </a:p>
            </p:txBody>
          </p:sp>
          <p:sp>
            <p:nvSpPr>
              <p:cNvPr id="21" name="Freeform: Shape 20">
                <a:extLst>
                  <a:ext uri="{FF2B5EF4-FFF2-40B4-BE49-F238E27FC236}">
                    <a16:creationId xmlns:a16="http://schemas.microsoft.com/office/drawing/2014/main" id="{3F248489-3035-4F9D-B606-06A95BB4E166}"/>
                  </a:ext>
                </a:extLst>
              </p:cNvPr>
              <p:cNvSpPr/>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endParaRPr lang="en-US"/>
              </a:p>
            </p:txBody>
          </p:sp>
          <p:sp>
            <p:nvSpPr>
              <p:cNvPr id="22" name="Freeform: Shape 21">
                <a:extLst>
                  <a:ext uri="{FF2B5EF4-FFF2-40B4-BE49-F238E27FC236}">
                    <a16:creationId xmlns:a16="http://schemas.microsoft.com/office/drawing/2014/main" id="{0689AA6E-4D9C-4F1F-8400-646DBC1DEB4D}"/>
                  </a:ext>
                </a:extLst>
              </p:cNvPr>
              <p:cNvSpPr/>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endParaRPr lang="en-US"/>
              </a:p>
            </p:txBody>
          </p:sp>
          <p:sp>
            <p:nvSpPr>
              <p:cNvPr id="23" name="Freeform: Shape 22">
                <a:extLst>
                  <a:ext uri="{FF2B5EF4-FFF2-40B4-BE49-F238E27FC236}">
                    <a16:creationId xmlns:a16="http://schemas.microsoft.com/office/drawing/2014/main" id="{4D905AEC-08D4-41F2-AD1B-63851B364937}"/>
                  </a:ext>
                </a:extLst>
              </p:cNvPr>
              <p:cNvSpPr/>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endParaRPr lang="en-US"/>
              </a:p>
            </p:txBody>
          </p:sp>
        </p:grpSp>
        <p:sp>
          <p:nvSpPr>
            <p:cNvPr id="16" name="Freeform: Shape 15">
              <a:extLst>
                <a:ext uri="{FF2B5EF4-FFF2-40B4-BE49-F238E27FC236}">
                  <a16:creationId xmlns:a16="http://schemas.microsoft.com/office/drawing/2014/main" id="{F599A04F-CD3E-4093-A4F6-84E34675CF94}"/>
                </a:ext>
                <a:ext uri="{C183D7F6-B498-43B3-948B-1728B52AA6E4}">
                  <adec:decorative xmlns:adec="http://schemas.microsoft.com/office/drawing/2017/decorative" val="1"/>
                </a:ext>
              </a:extLst>
            </p:cNvPr>
            <p:cNvSpPr/>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33" name="Text Placeholder 30">
            <a:extLst>
              <a:ext uri="{FF2B5EF4-FFF2-40B4-BE49-F238E27FC236}">
                <a16:creationId xmlns:a16="http://schemas.microsoft.com/office/drawing/2014/main" id="{CAD7B113-A329-4BA2-AFE9-605C0245BE80}"/>
              </a:ext>
            </a:extLst>
          </p:cNvPr>
          <p:cNvSpPr>
            <a:spLocks noGrp="1"/>
          </p:cNvSpPr>
          <p:nvPr>
            <p:ph type="body" sz="quarter" idx="17" hasCustomPrompt="1"/>
          </p:nvPr>
        </p:nvSpPr>
        <p:spPr>
          <a:xfrm>
            <a:off x="4423061" y="2107496"/>
            <a:ext cx="3327366" cy="597604"/>
          </a:xfrm>
          <a:prstGeom prst="rect">
            <a:avLst/>
          </a:prstGeom>
        </p:spPr>
        <p:txBody>
          <a:bodyPr/>
          <a:lstStyle>
            <a:lvl1pPr marL="0" indent="0">
              <a:buNone/>
              <a:defRPr sz="2400" b="1">
                <a:solidFill>
                  <a:schemeClr val="accent1"/>
                </a:solidFill>
              </a:defRPr>
            </a:lvl1pPr>
          </a:lstStyle>
          <a:p>
            <a:pPr lvl="0"/>
            <a:r>
              <a:rPr lang="en-US" dirty="0"/>
              <a:t>Click to add subtitle</a:t>
            </a:r>
          </a:p>
        </p:txBody>
      </p:sp>
      <p:sp>
        <p:nvSpPr>
          <p:cNvPr id="32" name="Content Placeholder 2">
            <a:extLst>
              <a:ext uri="{FF2B5EF4-FFF2-40B4-BE49-F238E27FC236}">
                <a16:creationId xmlns:a16="http://schemas.microsoft.com/office/drawing/2014/main" id="{8D6DC0D7-6E45-4762-A081-2A9D1DF03B9B}"/>
              </a:ext>
            </a:extLst>
          </p:cNvPr>
          <p:cNvSpPr>
            <a:spLocks noGrp="1"/>
          </p:cNvSpPr>
          <p:nvPr>
            <p:ph idx="16"/>
          </p:nvPr>
        </p:nvSpPr>
        <p:spPr>
          <a:xfrm>
            <a:off x="4422954" y="2717782"/>
            <a:ext cx="3319569" cy="3365605"/>
          </a:xfrm>
          <a:prstGeom prst="rect">
            <a:avLst/>
          </a:prstGeom>
        </p:spPr>
        <p:txBody>
          <a:bodyPr>
            <a:normAutofit/>
          </a:bodyPr>
          <a:lstStyle>
            <a:lvl1pPr>
              <a:lnSpc>
                <a:spcPct val="100000"/>
              </a:lnSpc>
              <a:defRPr sz="1800"/>
            </a:lvl1pPr>
          </a:lstStyle>
          <a:p>
            <a:pPr lvl="0">
              <a:lnSpc>
                <a:spcPct val="110000"/>
              </a:lnSpc>
            </a:pPr>
            <a:r>
              <a:rPr lang="en-US" sz="1800"/>
              <a:t>Click to edit Master text styles</a:t>
            </a:r>
          </a:p>
        </p:txBody>
      </p:sp>
      <p:sp>
        <p:nvSpPr>
          <p:cNvPr id="31" name="Text Placeholder 30">
            <a:extLst>
              <a:ext uri="{FF2B5EF4-FFF2-40B4-BE49-F238E27FC236}">
                <a16:creationId xmlns:a16="http://schemas.microsoft.com/office/drawing/2014/main" id="{52827B4A-2F73-4A8C-9EB2-DE175123E916}"/>
              </a:ext>
            </a:extLst>
          </p:cNvPr>
          <p:cNvSpPr>
            <a:spLocks noGrp="1"/>
          </p:cNvSpPr>
          <p:nvPr>
            <p:ph type="body" sz="quarter" idx="15" hasCustomPrompt="1"/>
          </p:nvPr>
        </p:nvSpPr>
        <p:spPr>
          <a:xfrm>
            <a:off x="8016137" y="2107496"/>
            <a:ext cx="3327366" cy="597604"/>
          </a:xfrm>
          <a:prstGeom prst="rect">
            <a:avLst/>
          </a:prstGeom>
        </p:spPr>
        <p:txBody>
          <a:bodyPr/>
          <a:lstStyle>
            <a:lvl1pPr marL="0" indent="0">
              <a:buNone/>
              <a:defRPr sz="2400" b="1">
                <a:solidFill>
                  <a:schemeClr val="accent1"/>
                </a:solidFill>
              </a:defRPr>
            </a:lvl1pPr>
          </a:lstStyle>
          <a:p>
            <a:pPr lvl="0"/>
            <a:r>
              <a:rPr lang="en-US" dirty="0"/>
              <a:t>Click to add subtitle</a:t>
            </a:r>
          </a:p>
        </p:txBody>
      </p:sp>
      <p:sp>
        <p:nvSpPr>
          <p:cNvPr id="30" name="Content Placeholder 2">
            <a:extLst>
              <a:ext uri="{FF2B5EF4-FFF2-40B4-BE49-F238E27FC236}">
                <a16:creationId xmlns:a16="http://schemas.microsoft.com/office/drawing/2014/main" id="{5274DFA3-F7E2-4525-B0FD-F36F75AC670C}"/>
              </a:ext>
            </a:extLst>
          </p:cNvPr>
          <p:cNvSpPr>
            <a:spLocks noGrp="1"/>
          </p:cNvSpPr>
          <p:nvPr>
            <p:ph idx="14"/>
          </p:nvPr>
        </p:nvSpPr>
        <p:spPr>
          <a:xfrm>
            <a:off x="8016030" y="2717782"/>
            <a:ext cx="3319569" cy="3365605"/>
          </a:xfrm>
          <a:prstGeom prst="rect">
            <a:avLst/>
          </a:prstGeom>
        </p:spPr>
        <p:txBody>
          <a:bodyPr>
            <a:normAutofit/>
          </a:bodyPr>
          <a:lstStyle>
            <a:lvl1pPr>
              <a:lnSpc>
                <a:spcPct val="100000"/>
              </a:lnSpc>
              <a:defRPr sz="1800"/>
            </a:lvl1pPr>
          </a:lstStyle>
          <a:p>
            <a:pPr lvl="0">
              <a:lnSpc>
                <a:spcPct val="110000"/>
              </a:lnSpc>
            </a:pPr>
            <a:r>
              <a:rPr lang="en-US" sz="1800"/>
              <a:t>Click to edit Master text styles</a:t>
            </a:r>
          </a:p>
        </p:txBody>
      </p:sp>
      <p:sp>
        <p:nvSpPr>
          <p:cNvPr id="25" name="Date Placeholder 8">
            <a:extLst>
              <a:ext uri="{FF2B5EF4-FFF2-40B4-BE49-F238E27FC236}">
                <a16:creationId xmlns:a16="http://schemas.microsoft.com/office/drawing/2014/main" id="{D7DADA0B-95F3-437B-BB04-284E5066D32A}"/>
              </a:ext>
            </a:extLst>
          </p:cNvPr>
          <p:cNvSpPr>
            <a:spLocks noGrp="1"/>
          </p:cNvSpPr>
          <p:nvPr>
            <p:ph type="dt" sz="half" idx="10"/>
          </p:nvPr>
        </p:nvSpPr>
        <p:spPr>
          <a:xfrm>
            <a:off x="838200" y="6356350"/>
            <a:ext cx="2743200" cy="365125"/>
          </a:xfrm>
          <a:prstGeom prst="rect">
            <a:avLst/>
          </a:prstGeom>
        </p:spPr>
        <p:txBody>
          <a:bodyPr/>
          <a:lstStyle>
            <a:lvl1pPr>
              <a:defRPr sz="900" spc="200" baseline="0">
                <a:solidFill>
                  <a:schemeClr val="accent1"/>
                </a:solidFill>
                <a:effectLst/>
              </a:defRPr>
            </a:lvl1pPr>
          </a:lstStyle>
          <a:p>
            <a:r>
              <a:rPr lang="en-US"/>
              <a:t>2/2/20XX</a:t>
            </a:r>
            <a:endParaRPr lang="en-US" dirty="0"/>
          </a:p>
        </p:txBody>
      </p:sp>
      <p:sp>
        <p:nvSpPr>
          <p:cNvPr id="26" name="Footer Placeholder 9">
            <a:extLst>
              <a:ext uri="{FF2B5EF4-FFF2-40B4-BE49-F238E27FC236}">
                <a16:creationId xmlns:a16="http://schemas.microsoft.com/office/drawing/2014/main" id="{79EB3AB4-7EA2-4CAC-A6BD-9D885C89758B}"/>
              </a:ext>
            </a:extLst>
          </p:cNvPr>
          <p:cNvSpPr>
            <a:spLocks noGrp="1"/>
          </p:cNvSpPr>
          <p:nvPr>
            <p:ph type="ftr" sz="quarter" idx="11"/>
          </p:nvPr>
        </p:nvSpPr>
        <p:spPr>
          <a:xfrm>
            <a:off x="4038600" y="6356350"/>
            <a:ext cx="4114800" cy="365125"/>
          </a:xfrm>
          <a:prstGeom prst="rect">
            <a:avLst/>
          </a:prstGeom>
        </p:spPr>
        <p:txBody>
          <a:bodyPr/>
          <a:lstStyle>
            <a:lvl1pPr algn="ctr">
              <a:defRPr sz="900" spc="200" baseline="0">
                <a:solidFill>
                  <a:schemeClr val="accent1"/>
                </a:solidFill>
                <a:effectLst/>
              </a:defRPr>
            </a:lvl1pPr>
          </a:lstStyle>
          <a:p>
            <a:r>
              <a:rPr lang="en-US"/>
              <a:t>PRESENTATION TITLE</a:t>
            </a:r>
            <a:endParaRPr lang="en-US" dirty="0"/>
          </a:p>
        </p:txBody>
      </p:sp>
      <p:sp>
        <p:nvSpPr>
          <p:cNvPr id="27" name="Slide Number Placeholder 10">
            <a:extLst>
              <a:ext uri="{FF2B5EF4-FFF2-40B4-BE49-F238E27FC236}">
                <a16:creationId xmlns:a16="http://schemas.microsoft.com/office/drawing/2014/main" id="{5F4C612D-28B2-4621-BF60-4C517747AD56}"/>
              </a:ext>
            </a:extLst>
          </p:cNvPr>
          <p:cNvSpPr>
            <a:spLocks noGrp="1"/>
          </p:cNvSpPr>
          <p:nvPr>
            <p:ph type="sldNum" sz="quarter" idx="12"/>
          </p:nvPr>
        </p:nvSpPr>
        <p:spPr>
          <a:xfrm>
            <a:off x="9906000" y="6356350"/>
            <a:ext cx="1447800" cy="365125"/>
          </a:xfrm>
          <a:prstGeom prst="rect">
            <a:avLst/>
          </a:prstGeom>
        </p:spPr>
        <p:txBody>
          <a:bodyPr/>
          <a:lstStyle>
            <a:lvl1pPr algn="r">
              <a:defRPr sz="900" spc="200" baseline="0">
                <a:solidFill>
                  <a:schemeClr val="accent1"/>
                </a:solidFill>
                <a:effectLst/>
              </a:defRPr>
            </a:lvl1pPr>
          </a:lstStyle>
          <a:p>
            <a:fld id="{73B850FF-6169-4056-8077-06FFA93A5366}" type="slidenum">
              <a:rPr lang="en-US" smtClean="0"/>
              <a:pPr/>
              <a:t>‹#›</a:t>
            </a:fld>
            <a:endParaRPr lang="en-US" dirty="0"/>
          </a:p>
        </p:txBody>
      </p:sp>
    </p:spTree>
    <p:extLst>
      <p:ext uri="{BB962C8B-B14F-4D97-AF65-F5344CB8AC3E}">
        <p14:creationId xmlns:p14="http://schemas.microsoft.com/office/powerpoint/2010/main" val="10979557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Summary">
    <p:bg>
      <p:bgPr>
        <a:solidFill>
          <a:schemeClr val="bg2"/>
        </a:solidFill>
        <a:effectLst/>
      </p:bgPr>
    </p:bg>
    <p:spTree>
      <p:nvGrpSpPr>
        <p:cNvPr id="1" name=""/>
        <p:cNvGrpSpPr/>
        <p:nvPr/>
      </p:nvGrpSpPr>
      <p:grpSpPr>
        <a:xfrm>
          <a:off x="0" y="0"/>
          <a:ext cx="0" cy="0"/>
          <a:chOff x="0" y="0"/>
          <a:chExt cx="0" cy="0"/>
        </a:xfrm>
      </p:grpSpPr>
      <p:grpSp>
        <p:nvGrpSpPr>
          <p:cNvPr id="17" name="Bottom Right">
            <a:extLst>
              <a:ext uri="{FF2B5EF4-FFF2-40B4-BE49-F238E27FC236}">
                <a16:creationId xmlns:a16="http://schemas.microsoft.com/office/drawing/2014/main" id="{87D6C0D7-A737-43ED-826C-2CA4342FDC1F}"/>
              </a:ext>
              <a:ext uri="{C183D7F6-B498-43B3-948B-1728B52AA6E4}">
                <adec:decorative xmlns:adec="http://schemas.microsoft.com/office/drawing/2017/decorative" val="1"/>
              </a:ext>
            </a:extLst>
          </p:cNvPr>
          <p:cNvGrpSpPr/>
          <p:nvPr userDrawn="1"/>
        </p:nvGrpSpPr>
        <p:grpSpPr>
          <a:xfrm>
            <a:off x="7980400" y="3276601"/>
            <a:ext cx="4211600" cy="3581399"/>
            <a:chOff x="7980400" y="3276601"/>
            <a:chExt cx="4211600" cy="3581399"/>
          </a:xfrm>
        </p:grpSpPr>
        <p:sp>
          <p:nvSpPr>
            <p:cNvPr id="18" name="Freeform: Shape 17">
              <a:extLst>
                <a:ext uri="{FF2B5EF4-FFF2-40B4-BE49-F238E27FC236}">
                  <a16:creationId xmlns:a16="http://schemas.microsoft.com/office/drawing/2014/main" id="{CCA11D72-A324-4CBE-81EF-0749941030E0}"/>
                </a:ext>
                <a:ext uri="{C183D7F6-B498-43B3-948B-1728B52AA6E4}">
                  <adec:decorative xmlns:adec="http://schemas.microsoft.com/office/drawing/2017/decorative" val="1"/>
                </a:ext>
              </a:extLst>
            </p:cNvPr>
            <p:cNvSpPr/>
            <p:nvPr/>
          </p:nvSpPr>
          <p:spPr>
            <a:xfrm>
              <a:off x="10439256" y="6178637"/>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19" name="Graphic 157">
              <a:extLst>
                <a:ext uri="{FF2B5EF4-FFF2-40B4-BE49-F238E27FC236}">
                  <a16:creationId xmlns:a16="http://schemas.microsoft.com/office/drawing/2014/main" id="{9D281BC3-CDBE-4B5A-BC91-05B7893FA143}"/>
                </a:ext>
                <a:ext uri="{C183D7F6-B498-43B3-948B-1728B52AA6E4}">
                  <adec:decorative xmlns:adec="http://schemas.microsoft.com/office/drawing/2017/decorative" val="1"/>
                </a:ext>
              </a:extLst>
            </p:cNvPr>
            <p:cNvGrpSpPr/>
            <p:nvPr/>
          </p:nvGrpSpPr>
          <p:grpSpPr>
            <a:xfrm>
              <a:off x="8662740" y="3276601"/>
              <a:ext cx="3529260" cy="3581399"/>
              <a:chOff x="4114800" y="1423987"/>
              <a:chExt cx="3961542" cy="4007547"/>
            </a:xfrm>
            <a:noFill/>
          </p:grpSpPr>
          <p:sp>
            <p:nvSpPr>
              <p:cNvPr id="21" name="Freeform: Shape 20">
                <a:extLst>
                  <a:ext uri="{FF2B5EF4-FFF2-40B4-BE49-F238E27FC236}">
                    <a16:creationId xmlns:a16="http://schemas.microsoft.com/office/drawing/2014/main" id="{161F2C16-D16B-4E77-A7C3-F034E339C8E3}"/>
                  </a:ext>
                </a:extLst>
              </p:cNvPr>
              <p:cNvSpPr/>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endParaRPr lang="en-US"/>
              </a:p>
            </p:txBody>
          </p:sp>
          <p:sp>
            <p:nvSpPr>
              <p:cNvPr id="22" name="Freeform: Shape 21">
                <a:extLst>
                  <a:ext uri="{FF2B5EF4-FFF2-40B4-BE49-F238E27FC236}">
                    <a16:creationId xmlns:a16="http://schemas.microsoft.com/office/drawing/2014/main" id="{6384EDC3-48C8-4B4E-9475-A04F1DD7E3F6}"/>
                  </a:ext>
                </a:extLst>
              </p:cNvPr>
              <p:cNvSpPr/>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endParaRPr lang="en-US"/>
              </a:p>
            </p:txBody>
          </p:sp>
          <p:sp>
            <p:nvSpPr>
              <p:cNvPr id="23" name="Freeform: Shape 22">
                <a:extLst>
                  <a:ext uri="{FF2B5EF4-FFF2-40B4-BE49-F238E27FC236}">
                    <a16:creationId xmlns:a16="http://schemas.microsoft.com/office/drawing/2014/main" id="{62DE50AA-70A1-42B0-9A48-90179EFB9F89}"/>
                  </a:ext>
                </a:extLst>
              </p:cNvPr>
              <p:cNvSpPr/>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endParaRPr lang="en-US"/>
              </a:p>
            </p:txBody>
          </p:sp>
          <p:sp>
            <p:nvSpPr>
              <p:cNvPr id="24" name="Freeform: Shape 23">
                <a:extLst>
                  <a:ext uri="{FF2B5EF4-FFF2-40B4-BE49-F238E27FC236}">
                    <a16:creationId xmlns:a16="http://schemas.microsoft.com/office/drawing/2014/main" id="{B45B8FC7-7430-4175-B520-9EBD801FD290}"/>
                  </a:ext>
                </a:extLst>
              </p:cNvPr>
              <p:cNvSpPr/>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endParaRPr lang="en-US"/>
              </a:p>
            </p:txBody>
          </p:sp>
          <p:sp>
            <p:nvSpPr>
              <p:cNvPr id="25" name="Freeform: Shape 24">
                <a:extLst>
                  <a:ext uri="{FF2B5EF4-FFF2-40B4-BE49-F238E27FC236}">
                    <a16:creationId xmlns:a16="http://schemas.microsoft.com/office/drawing/2014/main" id="{AB71D997-36EB-47F1-AA27-4D84A7630728}"/>
                  </a:ext>
                </a:extLst>
              </p:cNvPr>
              <p:cNvSpPr/>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endParaRPr lang="en-US"/>
              </a:p>
            </p:txBody>
          </p:sp>
          <p:sp>
            <p:nvSpPr>
              <p:cNvPr id="26" name="Freeform: Shape 25">
                <a:extLst>
                  <a:ext uri="{FF2B5EF4-FFF2-40B4-BE49-F238E27FC236}">
                    <a16:creationId xmlns:a16="http://schemas.microsoft.com/office/drawing/2014/main" id="{37933934-0680-4A62-B61F-E3A67308AAD6}"/>
                  </a:ext>
                </a:extLst>
              </p:cNvPr>
              <p:cNvSpPr/>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endParaRPr lang="en-US"/>
              </a:p>
            </p:txBody>
          </p:sp>
          <p:sp>
            <p:nvSpPr>
              <p:cNvPr id="27" name="Freeform: Shape 26">
                <a:extLst>
                  <a:ext uri="{FF2B5EF4-FFF2-40B4-BE49-F238E27FC236}">
                    <a16:creationId xmlns:a16="http://schemas.microsoft.com/office/drawing/2014/main" id="{E017FEEF-F8AC-41EC-ABC5-915B19B1AB9A}"/>
                  </a:ext>
                </a:extLst>
              </p:cNvPr>
              <p:cNvSpPr/>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endParaRPr lang="en-US"/>
              </a:p>
            </p:txBody>
          </p:sp>
        </p:grpSp>
        <p:sp>
          <p:nvSpPr>
            <p:cNvPr id="20" name="Freeform: Shape 19">
              <a:extLst>
                <a:ext uri="{FF2B5EF4-FFF2-40B4-BE49-F238E27FC236}">
                  <a16:creationId xmlns:a16="http://schemas.microsoft.com/office/drawing/2014/main" id="{370A86BE-FF1E-4233-818E-C14D21E7BAA4}"/>
                </a:ext>
                <a:ext uri="{C183D7F6-B498-43B3-948B-1728B52AA6E4}">
                  <adec:decorative xmlns:adec="http://schemas.microsoft.com/office/drawing/2017/decorative" val="1"/>
                </a:ext>
              </a:extLst>
            </p:cNvPr>
            <p:cNvSpPr/>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37" name="Top Left">
            <a:extLst>
              <a:ext uri="{FF2B5EF4-FFF2-40B4-BE49-F238E27FC236}">
                <a16:creationId xmlns:a16="http://schemas.microsoft.com/office/drawing/2014/main" id="{A64EEEED-5E70-4887-BF25-521AD226CC77}"/>
              </a:ext>
              <a:ext uri="{C183D7F6-B498-43B3-948B-1728B52AA6E4}">
                <adec:decorative xmlns:adec="http://schemas.microsoft.com/office/drawing/2017/decorative" val="1"/>
              </a:ext>
            </a:extLst>
          </p:cNvPr>
          <p:cNvGrpSpPr/>
          <p:nvPr userDrawn="1"/>
        </p:nvGrpSpPr>
        <p:grpSpPr>
          <a:xfrm>
            <a:off x="10849" y="-3086"/>
            <a:ext cx="2198951" cy="3349518"/>
            <a:chOff x="10849" y="-3086"/>
            <a:chExt cx="2198951" cy="3349518"/>
          </a:xfrm>
        </p:grpSpPr>
        <p:sp>
          <p:nvSpPr>
            <p:cNvPr id="38" name="Freeform: Shape 37">
              <a:extLst>
                <a:ext uri="{FF2B5EF4-FFF2-40B4-BE49-F238E27FC236}">
                  <a16:creationId xmlns:a16="http://schemas.microsoft.com/office/drawing/2014/main" id="{C91FCFBD-2F49-483C-B742-FF146DCA4FD1}"/>
                </a:ext>
                <a:ext uri="{C183D7F6-B498-43B3-948B-1728B52AA6E4}">
                  <adec:decorative xmlns:adec="http://schemas.microsoft.com/office/drawing/2017/decorative" val="1"/>
                </a:ext>
              </a:extLst>
            </p:cNvPr>
            <p:cNvSpPr/>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9" name="Freeform: Shape 38">
              <a:extLst>
                <a:ext uri="{FF2B5EF4-FFF2-40B4-BE49-F238E27FC236}">
                  <a16:creationId xmlns:a16="http://schemas.microsoft.com/office/drawing/2014/main" id="{62F0911B-F120-4420-AA06-AD353E1767EE}"/>
                </a:ext>
              </a:extLst>
            </p:cNvPr>
            <p:cNvSpPr/>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p>
              <a:endParaRPr lang="en-US"/>
            </a:p>
          </p:txBody>
        </p:sp>
        <p:sp>
          <p:nvSpPr>
            <p:cNvPr id="40" name="Freeform: Shape 39">
              <a:extLst>
                <a:ext uri="{FF2B5EF4-FFF2-40B4-BE49-F238E27FC236}">
                  <a16:creationId xmlns:a16="http://schemas.microsoft.com/office/drawing/2014/main" id="{6F9966F6-9C92-4F47-B467-5A8E5ED4787D}"/>
                </a:ext>
              </a:extLst>
            </p:cNvPr>
            <p:cNvSpPr/>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p>
              <a:endParaRPr lang="en-US"/>
            </a:p>
          </p:txBody>
        </p:sp>
        <p:sp>
          <p:nvSpPr>
            <p:cNvPr id="41" name="Freeform: Shape 40">
              <a:extLst>
                <a:ext uri="{FF2B5EF4-FFF2-40B4-BE49-F238E27FC236}">
                  <a16:creationId xmlns:a16="http://schemas.microsoft.com/office/drawing/2014/main" id="{C362B109-529A-404A-884A-8E710062A1A9}"/>
                </a:ext>
              </a:extLst>
            </p:cNvPr>
            <p:cNvSpPr/>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p>
              <a:endParaRPr lang="en-US"/>
            </a:p>
          </p:txBody>
        </p:sp>
        <p:sp>
          <p:nvSpPr>
            <p:cNvPr id="42" name="Freeform: Shape 41">
              <a:extLst>
                <a:ext uri="{FF2B5EF4-FFF2-40B4-BE49-F238E27FC236}">
                  <a16:creationId xmlns:a16="http://schemas.microsoft.com/office/drawing/2014/main" id="{AE9B88E9-C70C-4258-B3BA-A8779F3BE493}"/>
                </a:ext>
              </a:extLst>
            </p:cNvPr>
            <p:cNvSpPr/>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p>
              <a:endParaRPr lang="en-US"/>
            </a:p>
          </p:txBody>
        </p:sp>
        <p:sp>
          <p:nvSpPr>
            <p:cNvPr id="43" name="Freeform: Shape 42">
              <a:extLst>
                <a:ext uri="{FF2B5EF4-FFF2-40B4-BE49-F238E27FC236}">
                  <a16:creationId xmlns:a16="http://schemas.microsoft.com/office/drawing/2014/main" id="{6255D292-A4F0-46F0-9AB1-39848FAB066C}"/>
                </a:ext>
              </a:extLst>
            </p:cNvPr>
            <p:cNvSpPr/>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p>
              <a:endParaRPr lang="en-US"/>
            </a:p>
          </p:txBody>
        </p:sp>
        <p:sp>
          <p:nvSpPr>
            <p:cNvPr id="44" name="Freeform: Shape 43">
              <a:extLst>
                <a:ext uri="{FF2B5EF4-FFF2-40B4-BE49-F238E27FC236}">
                  <a16:creationId xmlns:a16="http://schemas.microsoft.com/office/drawing/2014/main" id="{D52C09E6-F356-45FC-BD84-6DCA0DA0B6D9}"/>
                </a:ext>
              </a:extLst>
            </p:cNvPr>
            <p:cNvSpPr/>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p>
              <a:endParaRPr lang="en-US"/>
            </a:p>
          </p:txBody>
        </p:sp>
        <p:sp>
          <p:nvSpPr>
            <p:cNvPr id="45" name="Freeform: Shape 44">
              <a:extLst>
                <a:ext uri="{FF2B5EF4-FFF2-40B4-BE49-F238E27FC236}">
                  <a16:creationId xmlns:a16="http://schemas.microsoft.com/office/drawing/2014/main" id="{5578C025-F0CB-42E1-9FCA-C1FD0EF38FE3}"/>
                </a:ext>
              </a:extLst>
            </p:cNvPr>
            <p:cNvSpPr/>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p>
              <a:endParaRPr lang="en-US" dirty="0"/>
            </a:p>
          </p:txBody>
        </p:sp>
      </p:grpSp>
      <p:sp>
        <p:nvSpPr>
          <p:cNvPr id="46" name="Title 1">
            <a:extLst>
              <a:ext uri="{FF2B5EF4-FFF2-40B4-BE49-F238E27FC236}">
                <a16:creationId xmlns:a16="http://schemas.microsoft.com/office/drawing/2014/main" id="{56035778-0626-4342-AA4C-D8F9F76EE167}"/>
              </a:ext>
            </a:extLst>
          </p:cNvPr>
          <p:cNvSpPr>
            <a:spLocks noGrp="1"/>
          </p:cNvSpPr>
          <p:nvPr>
            <p:ph type="title"/>
          </p:nvPr>
        </p:nvSpPr>
        <p:spPr>
          <a:xfrm>
            <a:off x="1198182" y="559813"/>
            <a:ext cx="4987809" cy="1664573"/>
          </a:xfrm>
          <a:prstGeom prst="rect">
            <a:avLst/>
          </a:prstGeom>
        </p:spPr>
        <p:txBody>
          <a:bodyPr/>
          <a:lstStyle/>
          <a:p>
            <a:pPr>
              <a:lnSpc>
                <a:spcPct val="100000"/>
              </a:lnSpc>
            </a:pPr>
            <a:r>
              <a:rPr lang="en-US"/>
              <a:t>Click to edit Master title style</a:t>
            </a:r>
            <a:endParaRPr lang="en-US" dirty="0"/>
          </a:p>
        </p:txBody>
      </p:sp>
      <p:sp>
        <p:nvSpPr>
          <p:cNvPr id="47" name="Content Placeholder 2">
            <a:extLst>
              <a:ext uri="{FF2B5EF4-FFF2-40B4-BE49-F238E27FC236}">
                <a16:creationId xmlns:a16="http://schemas.microsoft.com/office/drawing/2014/main" id="{9698C764-7CE3-448C-B388-39B815517E51}"/>
              </a:ext>
            </a:extLst>
          </p:cNvPr>
          <p:cNvSpPr>
            <a:spLocks noGrp="1"/>
          </p:cNvSpPr>
          <p:nvPr>
            <p:ph idx="1"/>
          </p:nvPr>
        </p:nvSpPr>
        <p:spPr>
          <a:xfrm>
            <a:off x="1185756" y="2384474"/>
            <a:ext cx="4987488" cy="3728613"/>
          </a:xfrm>
          <a:prstGeom prst="rect">
            <a:avLst/>
          </a:prstGeom>
        </p:spPr>
        <p:txBody>
          <a:bodyPr>
            <a:normAutofit/>
          </a:bodyPr>
          <a:lstStyle>
            <a:lvl1pPr marL="0" indent="0">
              <a:lnSpc>
                <a:spcPct val="100000"/>
              </a:lnSpc>
              <a:buNone/>
              <a:defRPr sz="1800"/>
            </a:lvl1pPr>
          </a:lstStyle>
          <a:p>
            <a:pPr lvl="0">
              <a:lnSpc>
                <a:spcPct val="110000"/>
              </a:lnSpc>
            </a:pPr>
            <a:r>
              <a:rPr lang="en-US" sz="1800"/>
              <a:t>Click to edit Master text styles</a:t>
            </a:r>
          </a:p>
        </p:txBody>
      </p:sp>
      <p:sp>
        <p:nvSpPr>
          <p:cNvPr id="62" name="Picture Placeholder 61">
            <a:extLst>
              <a:ext uri="{FF2B5EF4-FFF2-40B4-BE49-F238E27FC236}">
                <a16:creationId xmlns:a16="http://schemas.microsoft.com/office/drawing/2014/main" id="{75903FF3-B1FC-4719-8686-C6F5099E3605}"/>
              </a:ext>
            </a:extLst>
          </p:cNvPr>
          <p:cNvSpPr>
            <a:spLocks noGrp="1"/>
          </p:cNvSpPr>
          <p:nvPr>
            <p:ph type="pic" sz="quarter" idx="13" hasCustomPrompt="1"/>
          </p:nvPr>
        </p:nvSpPr>
        <p:spPr>
          <a:xfrm>
            <a:off x="6508749" y="862806"/>
            <a:ext cx="5132388" cy="5132388"/>
          </a:xfrm>
          <a:custGeom>
            <a:avLst/>
            <a:gdLst>
              <a:gd name="connsiteX0" fmla="*/ 2566194 w 5132388"/>
              <a:gd name="connsiteY0" fmla="*/ 0 h 5132388"/>
              <a:gd name="connsiteX1" fmla="*/ 5132388 w 5132388"/>
              <a:gd name="connsiteY1" fmla="*/ 2566194 h 5132388"/>
              <a:gd name="connsiteX2" fmla="*/ 2566194 w 5132388"/>
              <a:gd name="connsiteY2" fmla="*/ 5132388 h 5132388"/>
              <a:gd name="connsiteX3" fmla="*/ 0 w 5132388"/>
              <a:gd name="connsiteY3" fmla="*/ 2566194 h 5132388"/>
              <a:gd name="connsiteX4" fmla="*/ 2566194 w 5132388"/>
              <a:gd name="connsiteY4" fmla="*/ 0 h 51323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2388" h="5132388">
                <a:moveTo>
                  <a:pt x="2566194" y="0"/>
                </a:moveTo>
                <a:cubicBezTo>
                  <a:pt x="3983464" y="0"/>
                  <a:pt x="5132388" y="1148924"/>
                  <a:pt x="5132388" y="2566194"/>
                </a:cubicBezTo>
                <a:cubicBezTo>
                  <a:pt x="5132388" y="3983464"/>
                  <a:pt x="3983464" y="5132388"/>
                  <a:pt x="2566194" y="5132388"/>
                </a:cubicBezTo>
                <a:cubicBezTo>
                  <a:pt x="1148924" y="5132388"/>
                  <a:pt x="0" y="3983464"/>
                  <a:pt x="0" y="2566194"/>
                </a:cubicBezTo>
                <a:cubicBezTo>
                  <a:pt x="0" y="1148924"/>
                  <a:pt x="1148924" y="0"/>
                  <a:pt x="2566194" y="0"/>
                </a:cubicBezTo>
                <a:close/>
              </a:path>
            </a:pathLst>
          </a:custGeom>
        </p:spPr>
        <p:txBody>
          <a:bodyPr wrap="square" anchor="ctr">
            <a:noAutofit/>
          </a:bodyPr>
          <a:lstStyle>
            <a:lvl1pPr marL="0" indent="0" algn="ctr">
              <a:buNone/>
              <a:defRPr sz="2000"/>
            </a:lvl1pPr>
          </a:lstStyle>
          <a:p>
            <a:r>
              <a:rPr lang="en-US" dirty="0"/>
              <a:t>Insert photo here</a:t>
            </a:r>
          </a:p>
        </p:txBody>
      </p:sp>
      <p:sp>
        <p:nvSpPr>
          <p:cNvPr id="59" name="Date Placeholder 8">
            <a:extLst>
              <a:ext uri="{FF2B5EF4-FFF2-40B4-BE49-F238E27FC236}">
                <a16:creationId xmlns:a16="http://schemas.microsoft.com/office/drawing/2014/main" id="{A82599B9-EBEF-4011-9E38-FC40FF7B0201}"/>
              </a:ext>
            </a:extLst>
          </p:cNvPr>
          <p:cNvSpPr>
            <a:spLocks noGrp="1"/>
          </p:cNvSpPr>
          <p:nvPr>
            <p:ph type="dt" sz="half" idx="10"/>
          </p:nvPr>
        </p:nvSpPr>
        <p:spPr>
          <a:xfrm>
            <a:off x="838200" y="6356350"/>
            <a:ext cx="2743200" cy="365125"/>
          </a:xfrm>
          <a:prstGeom prst="rect">
            <a:avLst/>
          </a:prstGeom>
        </p:spPr>
        <p:txBody>
          <a:bodyPr/>
          <a:lstStyle>
            <a:lvl1pPr>
              <a:defRPr sz="900" spc="200" baseline="0">
                <a:solidFill>
                  <a:schemeClr val="accent1"/>
                </a:solidFill>
                <a:effectLst/>
              </a:defRPr>
            </a:lvl1pPr>
          </a:lstStyle>
          <a:p>
            <a:r>
              <a:rPr lang="en-US"/>
              <a:t>2/2/20XX</a:t>
            </a:r>
            <a:endParaRPr lang="en-US" dirty="0"/>
          </a:p>
        </p:txBody>
      </p:sp>
      <p:sp>
        <p:nvSpPr>
          <p:cNvPr id="60" name="Footer Placeholder 9">
            <a:extLst>
              <a:ext uri="{FF2B5EF4-FFF2-40B4-BE49-F238E27FC236}">
                <a16:creationId xmlns:a16="http://schemas.microsoft.com/office/drawing/2014/main" id="{851C129C-6681-4E11-B9FE-9F5FFF5436B7}"/>
              </a:ext>
            </a:extLst>
          </p:cNvPr>
          <p:cNvSpPr>
            <a:spLocks noGrp="1"/>
          </p:cNvSpPr>
          <p:nvPr>
            <p:ph type="ftr" sz="quarter" idx="11"/>
          </p:nvPr>
        </p:nvSpPr>
        <p:spPr>
          <a:xfrm>
            <a:off x="4038600" y="6356350"/>
            <a:ext cx="4114800" cy="365125"/>
          </a:xfrm>
          <a:prstGeom prst="rect">
            <a:avLst/>
          </a:prstGeom>
        </p:spPr>
        <p:txBody>
          <a:bodyPr/>
          <a:lstStyle>
            <a:lvl1pPr algn="ctr">
              <a:defRPr sz="900" spc="200" baseline="0">
                <a:solidFill>
                  <a:schemeClr val="accent1"/>
                </a:solidFill>
                <a:effectLst/>
              </a:defRPr>
            </a:lvl1pPr>
          </a:lstStyle>
          <a:p>
            <a:r>
              <a:rPr lang="en-US"/>
              <a:t>PRESENTATION TITLE</a:t>
            </a:r>
            <a:endParaRPr lang="en-US" dirty="0"/>
          </a:p>
        </p:txBody>
      </p:sp>
      <p:sp>
        <p:nvSpPr>
          <p:cNvPr id="61" name="Slide Number Placeholder 10">
            <a:extLst>
              <a:ext uri="{FF2B5EF4-FFF2-40B4-BE49-F238E27FC236}">
                <a16:creationId xmlns:a16="http://schemas.microsoft.com/office/drawing/2014/main" id="{DC6D20C1-D99F-47B0-B1F7-EA8101F8CD56}"/>
              </a:ext>
            </a:extLst>
          </p:cNvPr>
          <p:cNvSpPr>
            <a:spLocks noGrp="1"/>
          </p:cNvSpPr>
          <p:nvPr>
            <p:ph type="sldNum" sz="quarter" idx="12"/>
          </p:nvPr>
        </p:nvSpPr>
        <p:spPr>
          <a:xfrm>
            <a:off x="9906000" y="6356350"/>
            <a:ext cx="1447800" cy="365125"/>
          </a:xfrm>
          <a:prstGeom prst="rect">
            <a:avLst/>
          </a:prstGeom>
        </p:spPr>
        <p:txBody>
          <a:bodyPr/>
          <a:lstStyle>
            <a:lvl1pPr algn="r">
              <a:defRPr sz="900" spc="200" baseline="0">
                <a:solidFill>
                  <a:schemeClr val="accent1"/>
                </a:solidFill>
                <a:effectLst/>
              </a:defRPr>
            </a:lvl1pPr>
          </a:lstStyle>
          <a:p>
            <a:fld id="{73B850FF-6169-4056-8077-06FFA93A5366}" type="slidenum">
              <a:rPr lang="en-US" smtClean="0"/>
              <a:pPr/>
              <a:t>‹#›</a:t>
            </a:fld>
            <a:endParaRPr lang="en-US" dirty="0"/>
          </a:p>
        </p:txBody>
      </p:sp>
    </p:spTree>
    <p:extLst>
      <p:ext uri="{BB962C8B-B14F-4D97-AF65-F5344CB8AC3E}">
        <p14:creationId xmlns:p14="http://schemas.microsoft.com/office/powerpoint/2010/main" val="242902768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p:bg>
      <p:bgPr>
        <a:solidFill>
          <a:schemeClr val="bg2"/>
        </a:solidFill>
        <a:effectLst/>
      </p:bgPr>
    </p:bg>
    <p:spTree>
      <p:nvGrpSpPr>
        <p:cNvPr id="1" name=""/>
        <p:cNvGrpSpPr/>
        <p:nvPr/>
      </p:nvGrpSpPr>
      <p:grpSpPr>
        <a:xfrm>
          <a:off x="0" y="0"/>
          <a:ext cx="0" cy="0"/>
          <a:chOff x="0" y="0"/>
          <a:chExt cx="0" cy="0"/>
        </a:xfrm>
      </p:grpSpPr>
      <p:grpSp>
        <p:nvGrpSpPr>
          <p:cNvPr id="28" name="Bottom Right">
            <a:extLst>
              <a:ext uri="{FF2B5EF4-FFF2-40B4-BE49-F238E27FC236}">
                <a16:creationId xmlns:a16="http://schemas.microsoft.com/office/drawing/2014/main" id="{562BD150-E869-44AC-B0E8-35618F795B53}"/>
              </a:ext>
              <a:ext uri="{C183D7F6-B498-43B3-948B-1728B52AA6E4}">
                <adec:decorative xmlns:adec="http://schemas.microsoft.com/office/drawing/2017/decorative" val="1"/>
              </a:ext>
            </a:extLst>
          </p:cNvPr>
          <p:cNvGrpSpPr/>
          <p:nvPr userDrawn="1"/>
        </p:nvGrpSpPr>
        <p:grpSpPr>
          <a:xfrm>
            <a:off x="7980400" y="3276601"/>
            <a:ext cx="4211600" cy="3581399"/>
            <a:chOff x="7980400" y="3276601"/>
            <a:chExt cx="4211600" cy="3581399"/>
          </a:xfrm>
        </p:grpSpPr>
        <p:sp>
          <p:nvSpPr>
            <p:cNvPr id="29" name="Freeform: Shape 28">
              <a:extLst>
                <a:ext uri="{FF2B5EF4-FFF2-40B4-BE49-F238E27FC236}">
                  <a16:creationId xmlns:a16="http://schemas.microsoft.com/office/drawing/2014/main" id="{FF918A15-3E7F-42BB-83AB-473EF76AB0CE}"/>
                </a:ext>
                <a:ext uri="{C183D7F6-B498-43B3-948B-1728B52AA6E4}">
                  <adec:decorative xmlns:adec="http://schemas.microsoft.com/office/drawing/2017/decorative" val="1"/>
                </a:ext>
              </a:extLst>
            </p:cNvPr>
            <p:cNvSpPr/>
            <p:nvPr/>
          </p:nvSpPr>
          <p:spPr>
            <a:xfrm>
              <a:off x="10439256" y="6178637"/>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30" name="Graphic 157">
              <a:extLst>
                <a:ext uri="{FF2B5EF4-FFF2-40B4-BE49-F238E27FC236}">
                  <a16:creationId xmlns:a16="http://schemas.microsoft.com/office/drawing/2014/main" id="{1AA9D900-7A0C-4788-85E0-9329B727A147}"/>
                </a:ext>
                <a:ext uri="{C183D7F6-B498-43B3-948B-1728B52AA6E4}">
                  <adec:decorative xmlns:adec="http://schemas.microsoft.com/office/drawing/2017/decorative" val="1"/>
                </a:ext>
              </a:extLst>
            </p:cNvPr>
            <p:cNvGrpSpPr/>
            <p:nvPr/>
          </p:nvGrpSpPr>
          <p:grpSpPr>
            <a:xfrm>
              <a:off x="8662740" y="3276601"/>
              <a:ext cx="3529260" cy="3581399"/>
              <a:chOff x="4114800" y="1423987"/>
              <a:chExt cx="3961542" cy="4007547"/>
            </a:xfrm>
            <a:noFill/>
          </p:grpSpPr>
          <p:sp>
            <p:nvSpPr>
              <p:cNvPr id="33" name="Freeform: Shape 32">
                <a:extLst>
                  <a:ext uri="{FF2B5EF4-FFF2-40B4-BE49-F238E27FC236}">
                    <a16:creationId xmlns:a16="http://schemas.microsoft.com/office/drawing/2014/main" id="{839D0A43-40DB-4967-BF0C-05CB54D3DF2C}"/>
                  </a:ext>
                </a:extLst>
              </p:cNvPr>
              <p:cNvSpPr/>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endParaRPr lang="en-US"/>
              </a:p>
            </p:txBody>
          </p:sp>
          <p:sp>
            <p:nvSpPr>
              <p:cNvPr id="34" name="Freeform: Shape 33">
                <a:extLst>
                  <a:ext uri="{FF2B5EF4-FFF2-40B4-BE49-F238E27FC236}">
                    <a16:creationId xmlns:a16="http://schemas.microsoft.com/office/drawing/2014/main" id="{F6C7E54F-930C-4B8D-9CE6-DCC37269B132}"/>
                  </a:ext>
                </a:extLst>
              </p:cNvPr>
              <p:cNvSpPr/>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endParaRPr lang="en-US"/>
              </a:p>
            </p:txBody>
          </p:sp>
          <p:sp>
            <p:nvSpPr>
              <p:cNvPr id="35" name="Freeform: Shape 34">
                <a:extLst>
                  <a:ext uri="{FF2B5EF4-FFF2-40B4-BE49-F238E27FC236}">
                    <a16:creationId xmlns:a16="http://schemas.microsoft.com/office/drawing/2014/main" id="{A4F6F66D-CC67-443B-9CB5-FFD695ED4518}"/>
                  </a:ext>
                </a:extLst>
              </p:cNvPr>
              <p:cNvSpPr/>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endParaRPr lang="en-US"/>
              </a:p>
            </p:txBody>
          </p:sp>
          <p:sp>
            <p:nvSpPr>
              <p:cNvPr id="36" name="Freeform: Shape 35">
                <a:extLst>
                  <a:ext uri="{FF2B5EF4-FFF2-40B4-BE49-F238E27FC236}">
                    <a16:creationId xmlns:a16="http://schemas.microsoft.com/office/drawing/2014/main" id="{6B392295-CB7C-4805-B4B1-AC7531AC270A}"/>
                  </a:ext>
                </a:extLst>
              </p:cNvPr>
              <p:cNvSpPr/>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endParaRPr lang="en-US"/>
              </a:p>
            </p:txBody>
          </p:sp>
          <p:sp>
            <p:nvSpPr>
              <p:cNvPr id="37" name="Freeform: Shape 36">
                <a:extLst>
                  <a:ext uri="{FF2B5EF4-FFF2-40B4-BE49-F238E27FC236}">
                    <a16:creationId xmlns:a16="http://schemas.microsoft.com/office/drawing/2014/main" id="{91ADCAAB-0B5C-4495-8D5D-32C87A21407D}"/>
                  </a:ext>
                </a:extLst>
              </p:cNvPr>
              <p:cNvSpPr/>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endParaRPr lang="en-US"/>
              </a:p>
            </p:txBody>
          </p:sp>
          <p:sp>
            <p:nvSpPr>
              <p:cNvPr id="38" name="Freeform: Shape 37">
                <a:extLst>
                  <a:ext uri="{FF2B5EF4-FFF2-40B4-BE49-F238E27FC236}">
                    <a16:creationId xmlns:a16="http://schemas.microsoft.com/office/drawing/2014/main" id="{8F02E2A1-7B5F-4C33-98CD-98E24B61EFFB}"/>
                  </a:ext>
                </a:extLst>
              </p:cNvPr>
              <p:cNvSpPr/>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endParaRPr lang="en-US"/>
              </a:p>
            </p:txBody>
          </p:sp>
          <p:sp>
            <p:nvSpPr>
              <p:cNvPr id="39" name="Freeform: Shape 38">
                <a:extLst>
                  <a:ext uri="{FF2B5EF4-FFF2-40B4-BE49-F238E27FC236}">
                    <a16:creationId xmlns:a16="http://schemas.microsoft.com/office/drawing/2014/main" id="{7577F4AD-5552-4A2F-A3FA-67834BF96FBE}"/>
                  </a:ext>
                </a:extLst>
              </p:cNvPr>
              <p:cNvSpPr/>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endParaRPr lang="en-US"/>
              </a:p>
            </p:txBody>
          </p:sp>
        </p:grpSp>
        <p:sp>
          <p:nvSpPr>
            <p:cNvPr id="31" name="Freeform: Shape 30">
              <a:extLst>
                <a:ext uri="{FF2B5EF4-FFF2-40B4-BE49-F238E27FC236}">
                  <a16:creationId xmlns:a16="http://schemas.microsoft.com/office/drawing/2014/main" id="{C17EE90C-247C-4F8E-9B86-BD7E31F126A3}"/>
                </a:ext>
                <a:ext uri="{C183D7F6-B498-43B3-948B-1728B52AA6E4}">
                  <adec:decorative xmlns:adec="http://schemas.microsoft.com/office/drawing/2017/decorative" val="1"/>
                </a:ext>
              </a:extLst>
            </p:cNvPr>
            <p:cNvSpPr/>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32" name="Title 1">
            <a:extLst>
              <a:ext uri="{FF2B5EF4-FFF2-40B4-BE49-F238E27FC236}">
                <a16:creationId xmlns:a16="http://schemas.microsoft.com/office/drawing/2014/main" id="{985E1522-3C37-44A6-81DC-1BF369AF0B54}"/>
              </a:ext>
            </a:extLst>
          </p:cNvPr>
          <p:cNvSpPr>
            <a:spLocks noGrp="1"/>
          </p:cNvSpPr>
          <p:nvPr>
            <p:ph type="ctrTitle"/>
          </p:nvPr>
        </p:nvSpPr>
        <p:spPr>
          <a:xfrm>
            <a:off x="996275" y="4098524"/>
            <a:ext cx="5996628" cy="2226076"/>
          </a:xfrm>
          <a:prstGeom prst="rect">
            <a:avLst/>
          </a:prstGeom>
        </p:spPr>
        <p:txBody>
          <a:bodyPr anchor="ctr">
            <a:normAutofit/>
          </a:bodyPr>
          <a:lstStyle/>
          <a:p>
            <a:pPr algn="l"/>
            <a:r>
              <a:rPr lang="en-US" sz="5400">
                <a:cs typeface="Posterama" panose="020B0504020200020000" pitchFamily="34" charset="0"/>
              </a:rPr>
              <a:t>Click to edit Master title style</a:t>
            </a:r>
            <a:endParaRPr lang="en-US" sz="5400" dirty="0">
              <a:cs typeface="Posterama" panose="020B0504020200020000" pitchFamily="34" charset="0"/>
            </a:endParaRPr>
          </a:p>
        </p:txBody>
      </p:sp>
      <p:sp>
        <p:nvSpPr>
          <p:cNvPr id="44" name="Subtitle 2">
            <a:extLst>
              <a:ext uri="{FF2B5EF4-FFF2-40B4-BE49-F238E27FC236}">
                <a16:creationId xmlns:a16="http://schemas.microsoft.com/office/drawing/2014/main" id="{5048357E-69C2-4F32-8C47-3D84340F6190}"/>
              </a:ext>
            </a:extLst>
          </p:cNvPr>
          <p:cNvSpPr>
            <a:spLocks noGrp="1"/>
          </p:cNvSpPr>
          <p:nvPr>
            <p:ph type="subTitle" idx="1"/>
          </p:nvPr>
        </p:nvSpPr>
        <p:spPr>
          <a:xfrm>
            <a:off x="7185430" y="4085112"/>
            <a:ext cx="3997745" cy="2228758"/>
          </a:xfrm>
          <a:prstGeom prst="rect">
            <a:avLst/>
          </a:prstGeom>
        </p:spPr>
        <p:txBody>
          <a:bodyPr anchor="ctr"/>
          <a:lstStyle/>
          <a:p>
            <a:pPr algn="l">
              <a:lnSpc>
                <a:spcPct val="110000"/>
              </a:lnSpc>
            </a:pPr>
            <a:r>
              <a:rPr lang="en-US" sz="2200">
                <a:cs typeface="Segoe UI Semilight" panose="020B0402040204020203" pitchFamily="34" charset="0"/>
              </a:rPr>
              <a:t>Click to edit Master subtitle style</a:t>
            </a:r>
            <a:endParaRPr lang="en-US" sz="2200" dirty="0">
              <a:cs typeface="Segoe UI Semilight" panose="020B0402040204020203" pitchFamily="34" charset="0"/>
            </a:endParaRPr>
          </a:p>
        </p:txBody>
      </p:sp>
      <p:sp>
        <p:nvSpPr>
          <p:cNvPr id="63" name="Date Placeholder 8">
            <a:extLst>
              <a:ext uri="{FF2B5EF4-FFF2-40B4-BE49-F238E27FC236}">
                <a16:creationId xmlns:a16="http://schemas.microsoft.com/office/drawing/2014/main" id="{0CB3C12F-97EC-48F0-B4FC-924D91ECF3A6}"/>
              </a:ext>
            </a:extLst>
          </p:cNvPr>
          <p:cNvSpPr>
            <a:spLocks noGrp="1"/>
          </p:cNvSpPr>
          <p:nvPr>
            <p:ph type="dt" sz="half" idx="10"/>
          </p:nvPr>
        </p:nvSpPr>
        <p:spPr>
          <a:xfrm>
            <a:off x="838200" y="6356350"/>
            <a:ext cx="2743200" cy="365125"/>
          </a:xfrm>
          <a:prstGeom prst="rect">
            <a:avLst/>
          </a:prstGeom>
        </p:spPr>
        <p:txBody>
          <a:bodyPr/>
          <a:lstStyle>
            <a:lvl1pPr>
              <a:defRPr sz="900" spc="200" baseline="0">
                <a:solidFill>
                  <a:schemeClr val="accent1"/>
                </a:solidFill>
                <a:effectLst/>
              </a:defRPr>
            </a:lvl1pPr>
          </a:lstStyle>
          <a:p>
            <a:r>
              <a:rPr lang="en-US"/>
              <a:t>2/2/20XX</a:t>
            </a:r>
            <a:endParaRPr lang="en-US" dirty="0"/>
          </a:p>
        </p:txBody>
      </p:sp>
      <p:sp>
        <p:nvSpPr>
          <p:cNvPr id="64" name="Footer Placeholder 9">
            <a:extLst>
              <a:ext uri="{FF2B5EF4-FFF2-40B4-BE49-F238E27FC236}">
                <a16:creationId xmlns:a16="http://schemas.microsoft.com/office/drawing/2014/main" id="{E3780E67-8AD7-4AB6-880C-281395A8EE02}"/>
              </a:ext>
            </a:extLst>
          </p:cNvPr>
          <p:cNvSpPr>
            <a:spLocks noGrp="1"/>
          </p:cNvSpPr>
          <p:nvPr>
            <p:ph type="ftr" sz="quarter" idx="11"/>
          </p:nvPr>
        </p:nvSpPr>
        <p:spPr>
          <a:xfrm>
            <a:off x="4038600" y="6356350"/>
            <a:ext cx="4114800" cy="365125"/>
          </a:xfrm>
          <a:prstGeom prst="rect">
            <a:avLst/>
          </a:prstGeom>
        </p:spPr>
        <p:txBody>
          <a:bodyPr/>
          <a:lstStyle>
            <a:lvl1pPr algn="ctr">
              <a:defRPr sz="900" spc="200" baseline="0">
                <a:solidFill>
                  <a:schemeClr val="accent1"/>
                </a:solidFill>
                <a:effectLst/>
              </a:defRPr>
            </a:lvl1pPr>
          </a:lstStyle>
          <a:p>
            <a:r>
              <a:rPr lang="en-US"/>
              <a:t>PRESENTATION TITLE</a:t>
            </a:r>
            <a:endParaRPr lang="en-US" dirty="0"/>
          </a:p>
        </p:txBody>
      </p:sp>
      <p:sp>
        <p:nvSpPr>
          <p:cNvPr id="65" name="Slide Number Placeholder 10">
            <a:extLst>
              <a:ext uri="{FF2B5EF4-FFF2-40B4-BE49-F238E27FC236}">
                <a16:creationId xmlns:a16="http://schemas.microsoft.com/office/drawing/2014/main" id="{28F5F854-E7C5-4C18-A6E1-ECEF9BDE586F}"/>
              </a:ext>
            </a:extLst>
          </p:cNvPr>
          <p:cNvSpPr>
            <a:spLocks noGrp="1"/>
          </p:cNvSpPr>
          <p:nvPr>
            <p:ph type="sldNum" sz="quarter" idx="12"/>
          </p:nvPr>
        </p:nvSpPr>
        <p:spPr>
          <a:xfrm>
            <a:off x="9906000" y="6356350"/>
            <a:ext cx="1447800" cy="365125"/>
          </a:xfrm>
          <a:prstGeom prst="rect">
            <a:avLst/>
          </a:prstGeom>
        </p:spPr>
        <p:txBody>
          <a:bodyPr/>
          <a:lstStyle>
            <a:lvl1pPr algn="r">
              <a:defRPr sz="900" spc="200" baseline="0">
                <a:solidFill>
                  <a:schemeClr val="accent1"/>
                </a:solidFill>
                <a:effectLst/>
              </a:defRPr>
            </a:lvl1pPr>
          </a:lstStyle>
          <a:p>
            <a:fld id="{73B850FF-6169-4056-8077-06FFA93A5366}" type="slidenum">
              <a:rPr lang="en-US" smtClean="0"/>
              <a:pPr/>
              <a:t>‹#›</a:t>
            </a:fld>
            <a:endParaRPr lang="en-US" dirty="0"/>
          </a:p>
        </p:txBody>
      </p:sp>
      <p:sp>
        <p:nvSpPr>
          <p:cNvPr id="69" name="Picture Placeholder 68">
            <a:extLst>
              <a:ext uri="{FF2B5EF4-FFF2-40B4-BE49-F238E27FC236}">
                <a16:creationId xmlns:a16="http://schemas.microsoft.com/office/drawing/2014/main" id="{22FBEE11-58B3-429A-8DAC-6A64A613383D}"/>
              </a:ext>
            </a:extLst>
          </p:cNvPr>
          <p:cNvSpPr>
            <a:spLocks noGrp="1"/>
          </p:cNvSpPr>
          <p:nvPr>
            <p:ph type="pic" sz="quarter" idx="13" hasCustomPrompt="1"/>
          </p:nvPr>
        </p:nvSpPr>
        <p:spPr>
          <a:xfrm>
            <a:off x="619842" y="0"/>
            <a:ext cx="11084189" cy="3854030"/>
          </a:xfrm>
          <a:custGeom>
            <a:avLst/>
            <a:gdLst>
              <a:gd name="connsiteX0" fmla="*/ 0 w 11084189"/>
              <a:gd name="connsiteY0" fmla="*/ 0 h 3854030"/>
              <a:gd name="connsiteX1" fmla="*/ 11084189 w 11084189"/>
              <a:gd name="connsiteY1" fmla="*/ 0 h 3854030"/>
              <a:gd name="connsiteX2" fmla="*/ 11061525 w 11084189"/>
              <a:gd name="connsiteY2" fmla="*/ 105743 h 3854030"/>
              <a:gd name="connsiteX3" fmla="*/ 5542094 w 11084189"/>
              <a:gd name="connsiteY3" fmla="*/ 3854030 h 3854030"/>
              <a:gd name="connsiteX4" fmla="*/ 22663 w 11084189"/>
              <a:gd name="connsiteY4" fmla="*/ 105743 h 38540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4189" h="3854030">
                <a:moveTo>
                  <a:pt x="0" y="0"/>
                </a:moveTo>
                <a:lnTo>
                  <a:pt x="11084189" y="0"/>
                </a:lnTo>
                <a:lnTo>
                  <a:pt x="11061525" y="105743"/>
                </a:lnTo>
                <a:cubicBezTo>
                  <a:pt x="10536186" y="2244886"/>
                  <a:pt x="8264668" y="3854030"/>
                  <a:pt x="5542094" y="3854030"/>
                </a:cubicBezTo>
                <a:cubicBezTo>
                  <a:pt x="2819520" y="3854030"/>
                  <a:pt x="548002" y="2244886"/>
                  <a:pt x="22663" y="105743"/>
                </a:cubicBezTo>
                <a:close/>
              </a:path>
            </a:pathLst>
          </a:custGeom>
        </p:spPr>
        <p:txBody>
          <a:bodyPr wrap="square" anchor="ctr">
            <a:noAutofit/>
          </a:bodyPr>
          <a:lstStyle>
            <a:lvl1pPr marL="0" indent="0" algn="ctr">
              <a:buNone/>
              <a:defRPr sz="2000"/>
            </a:lvl1pPr>
          </a:lstStyle>
          <a:p>
            <a:r>
              <a:rPr lang="en-US" dirty="0"/>
              <a:t>Insert photo here</a:t>
            </a:r>
          </a:p>
        </p:txBody>
      </p:sp>
      <p:grpSp>
        <p:nvGrpSpPr>
          <p:cNvPr id="14" name="Top Left">
            <a:extLst>
              <a:ext uri="{FF2B5EF4-FFF2-40B4-BE49-F238E27FC236}">
                <a16:creationId xmlns:a16="http://schemas.microsoft.com/office/drawing/2014/main" id="{33360105-7353-4ECE-84E2-90AB638A30BC}"/>
              </a:ext>
              <a:ext uri="{C183D7F6-B498-43B3-948B-1728B52AA6E4}">
                <adec:decorative xmlns:adec="http://schemas.microsoft.com/office/drawing/2017/decorative" val="1"/>
              </a:ext>
            </a:extLst>
          </p:cNvPr>
          <p:cNvGrpSpPr/>
          <p:nvPr userDrawn="1"/>
        </p:nvGrpSpPr>
        <p:grpSpPr>
          <a:xfrm>
            <a:off x="10849" y="15178"/>
            <a:ext cx="2198951" cy="3331254"/>
            <a:chOff x="10849" y="15178"/>
            <a:chExt cx="2198951" cy="3331254"/>
          </a:xfrm>
        </p:grpSpPr>
        <p:sp>
          <p:nvSpPr>
            <p:cNvPr id="15" name="Freeform: Shape 14">
              <a:extLst>
                <a:ext uri="{FF2B5EF4-FFF2-40B4-BE49-F238E27FC236}">
                  <a16:creationId xmlns:a16="http://schemas.microsoft.com/office/drawing/2014/main" id="{9D5AB2A0-6800-4AD4-A205-3E8C1112BC30}"/>
                </a:ext>
              </a:extLst>
            </p:cNvPr>
            <p:cNvSpPr/>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p>
              <a:endParaRPr lang="en-US"/>
            </a:p>
          </p:txBody>
        </p:sp>
        <p:sp>
          <p:nvSpPr>
            <p:cNvPr id="16" name="Freeform: Shape 15">
              <a:extLst>
                <a:ext uri="{FF2B5EF4-FFF2-40B4-BE49-F238E27FC236}">
                  <a16:creationId xmlns:a16="http://schemas.microsoft.com/office/drawing/2014/main" id="{12B26919-92C3-4374-AE4E-4317D65064C0}"/>
                </a:ext>
              </a:extLst>
            </p:cNvPr>
            <p:cNvSpPr/>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p>
              <a:endParaRPr lang="en-US"/>
            </a:p>
          </p:txBody>
        </p:sp>
        <p:sp>
          <p:nvSpPr>
            <p:cNvPr id="17" name="Freeform: Shape 16">
              <a:extLst>
                <a:ext uri="{FF2B5EF4-FFF2-40B4-BE49-F238E27FC236}">
                  <a16:creationId xmlns:a16="http://schemas.microsoft.com/office/drawing/2014/main" id="{E46716C0-CAC5-41FA-B385-EBA8AFFDF128}"/>
                </a:ext>
              </a:extLst>
            </p:cNvPr>
            <p:cNvSpPr/>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p>
              <a:endParaRPr lang="en-US"/>
            </a:p>
          </p:txBody>
        </p:sp>
        <p:sp>
          <p:nvSpPr>
            <p:cNvPr id="18" name="Freeform: Shape 17">
              <a:extLst>
                <a:ext uri="{FF2B5EF4-FFF2-40B4-BE49-F238E27FC236}">
                  <a16:creationId xmlns:a16="http://schemas.microsoft.com/office/drawing/2014/main" id="{BE7C1332-4CF7-41C1-ACC4-6C23744D478F}"/>
                </a:ext>
              </a:extLst>
            </p:cNvPr>
            <p:cNvSpPr/>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p>
              <a:endParaRPr lang="en-US"/>
            </a:p>
          </p:txBody>
        </p:sp>
        <p:sp>
          <p:nvSpPr>
            <p:cNvPr id="19" name="Freeform: Shape 18">
              <a:extLst>
                <a:ext uri="{FF2B5EF4-FFF2-40B4-BE49-F238E27FC236}">
                  <a16:creationId xmlns:a16="http://schemas.microsoft.com/office/drawing/2014/main" id="{2C35C136-D3C6-42F1-840C-EE7B2BA3776E}"/>
                </a:ext>
              </a:extLst>
            </p:cNvPr>
            <p:cNvSpPr/>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p>
              <a:endParaRPr lang="en-US"/>
            </a:p>
          </p:txBody>
        </p:sp>
        <p:sp>
          <p:nvSpPr>
            <p:cNvPr id="20" name="Freeform: Shape 19">
              <a:extLst>
                <a:ext uri="{FF2B5EF4-FFF2-40B4-BE49-F238E27FC236}">
                  <a16:creationId xmlns:a16="http://schemas.microsoft.com/office/drawing/2014/main" id="{BF98CB80-2DAC-44B7-B719-6DF8BC2DBB91}"/>
                </a:ext>
              </a:extLst>
            </p:cNvPr>
            <p:cNvSpPr/>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p>
              <a:endParaRPr lang="en-US"/>
            </a:p>
          </p:txBody>
        </p:sp>
        <p:sp>
          <p:nvSpPr>
            <p:cNvPr id="21" name="Freeform: Shape 20">
              <a:extLst>
                <a:ext uri="{FF2B5EF4-FFF2-40B4-BE49-F238E27FC236}">
                  <a16:creationId xmlns:a16="http://schemas.microsoft.com/office/drawing/2014/main" id="{F0613FF3-B071-4C0E-B6E7-6815CCCC403A}"/>
                </a:ext>
              </a:extLst>
            </p:cNvPr>
            <p:cNvSpPr/>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p>
              <a:endParaRPr lang="en-US" dirty="0"/>
            </a:p>
          </p:txBody>
        </p:sp>
      </p:grpSp>
      <p:grpSp>
        <p:nvGrpSpPr>
          <p:cNvPr id="22" name="Cross">
            <a:extLst>
              <a:ext uri="{FF2B5EF4-FFF2-40B4-BE49-F238E27FC236}">
                <a16:creationId xmlns:a16="http://schemas.microsoft.com/office/drawing/2014/main" id="{54409833-5EAC-4A40-B5BB-DE8282DD8E14}"/>
              </a:ext>
              <a:ext uri="{C183D7F6-B498-43B3-948B-1728B52AA6E4}">
                <adec:decorative xmlns:adec="http://schemas.microsoft.com/office/drawing/2017/decorative" val="1"/>
              </a:ext>
            </a:extLst>
          </p:cNvPr>
          <p:cNvGrpSpPr/>
          <p:nvPr userDrawn="1"/>
        </p:nvGrpSpPr>
        <p:grpSpPr>
          <a:xfrm>
            <a:off x="248476" y="143843"/>
            <a:ext cx="118872" cy="118872"/>
            <a:chOff x="1175347" y="3733800"/>
            <a:chExt cx="118872" cy="118872"/>
          </a:xfrm>
        </p:grpSpPr>
        <p:cxnSp>
          <p:nvCxnSpPr>
            <p:cNvPr id="23" name="Straight Connector 22">
              <a:extLst>
                <a:ext uri="{FF2B5EF4-FFF2-40B4-BE49-F238E27FC236}">
                  <a16:creationId xmlns:a16="http://schemas.microsoft.com/office/drawing/2014/main" id="{7B9F7703-741D-4FB8-8620-F3BBFF5A0157}"/>
                </a:ext>
              </a:extLst>
            </p:cNvPr>
            <p:cNvCxnSpPr>
              <a:cxnSpLocks/>
            </p:cNvCxnSpPr>
            <p:nvPr/>
          </p:nvCxnSpPr>
          <p:spPr>
            <a:xfrm>
              <a:off x="1234783" y="3733800"/>
              <a:ext cx="0" cy="118872"/>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cxnSp>
          <p:nvCxnSpPr>
            <p:cNvPr id="24" name="Straight Connector 23">
              <a:extLst>
                <a:ext uri="{FF2B5EF4-FFF2-40B4-BE49-F238E27FC236}">
                  <a16:creationId xmlns:a16="http://schemas.microsoft.com/office/drawing/2014/main" id="{EC34E00B-1518-4EAC-A170-4D2B5C23FB64}"/>
                </a:ext>
              </a:extLst>
            </p:cNvPr>
            <p:cNvCxnSpPr>
              <a:cxnSpLocks/>
            </p:cNvCxnSpPr>
            <p:nvPr/>
          </p:nvCxnSpPr>
          <p:spPr>
            <a:xfrm>
              <a:off x="1175347" y="3793236"/>
              <a:ext cx="118872" cy="0"/>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grpSp>
      <p:grpSp>
        <p:nvGrpSpPr>
          <p:cNvPr id="25" name="Cross">
            <a:extLst>
              <a:ext uri="{FF2B5EF4-FFF2-40B4-BE49-F238E27FC236}">
                <a16:creationId xmlns:a16="http://schemas.microsoft.com/office/drawing/2014/main" id="{CFFED490-4247-4E3E-8A2E-5AF8A14E680E}"/>
              </a:ext>
              <a:ext uri="{C183D7F6-B498-43B3-948B-1728B52AA6E4}">
                <adec:decorative xmlns:adec="http://schemas.microsoft.com/office/drawing/2017/decorative" val="1"/>
              </a:ext>
            </a:extLst>
          </p:cNvPr>
          <p:cNvGrpSpPr/>
          <p:nvPr userDrawn="1"/>
        </p:nvGrpSpPr>
        <p:grpSpPr>
          <a:xfrm>
            <a:off x="400876" y="296243"/>
            <a:ext cx="118872" cy="118872"/>
            <a:chOff x="1175347" y="3733800"/>
            <a:chExt cx="118872" cy="118872"/>
          </a:xfrm>
        </p:grpSpPr>
        <p:cxnSp>
          <p:nvCxnSpPr>
            <p:cNvPr id="26" name="Straight Connector 25">
              <a:extLst>
                <a:ext uri="{FF2B5EF4-FFF2-40B4-BE49-F238E27FC236}">
                  <a16:creationId xmlns:a16="http://schemas.microsoft.com/office/drawing/2014/main" id="{FA378251-A149-4A27-9D43-C6E87A300F23}"/>
                </a:ext>
              </a:extLst>
            </p:cNvPr>
            <p:cNvCxnSpPr>
              <a:cxnSpLocks/>
            </p:cNvCxnSpPr>
            <p:nvPr/>
          </p:nvCxnSpPr>
          <p:spPr>
            <a:xfrm>
              <a:off x="1234783" y="3733800"/>
              <a:ext cx="0" cy="118872"/>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cxnSp>
          <p:nvCxnSpPr>
            <p:cNvPr id="27" name="Straight Connector 26">
              <a:extLst>
                <a:ext uri="{FF2B5EF4-FFF2-40B4-BE49-F238E27FC236}">
                  <a16:creationId xmlns:a16="http://schemas.microsoft.com/office/drawing/2014/main" id="{37ADD3F7-FA3D-4A72-B8B3-3FCBBFCB0ACF}"/>
                </a:ext>
              </a:extLst>
            </p:cNvPr>
            <p:cNvCxnSpPr>
              <a:cxnSpLocks/>
            </p:cNvCxnSpPr>
            <p:nvPr/>
          </p:nvCxnSpPr>
          <p:spPr>
            <a:xfrm>
              <a:off x="1175347" y="3793236"/>
              <a:ext cx="118872" cy="0"/>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grpSp>
    </p:spTree>
    <p:extLst>
      <p:ext uri="{BB962C8B-B14F-4D97-AF65-F5344CB8AC3E}">
        <p14:creationId xmlns:p14="http://schemas.microsoft.com/office/powerpoint/2010/main" val="4204592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2"/>
        </a:solidFill>
        <a:effectLst/>
      </p:bgPr>
    </p:bg>
    <p:spTree>
      <p:nvGrpSpPr>
        <p:cNvPr id="1" name=""/>
        <p:cNvGrpSpPr/>
        <p:nvPr/>
      </p:nvGrpSpPr>
      <p:grpSpPr>
        <a:xfrm>
          <a:off x="0" y="0"/>
          <a:ext cx="0" cy="0"/>
          <a:chOff x="0" y="0"/>
          <a:chExt cx="0" cy="0"/>
        </a:xfrm>
      </p:grpSpPr>
      <p:grpSp>
        <p:nvGrpSpPr>
          <p:cNvPr id="25" name="Top left">
            <a:extLst>
              <a:ext uri="{FF2B5EF4-FFF2-40B4-BE49-F238E27FC236}">
                <a16:creationId xmlns:a16="http://schemas.microsoft.com/office/drawing/2014/main" id="{58A4F778-D8DF-42FD-B154-2F4B2C2028A1}"/>
              </a:ext>
              <a:ext uri="{C183D7F6-B498-43B3-948B-1728B52AA6E4}">
                <adec:decorative xmlns:adec="http://schemas.microsoft.com/office/drawing/2017/decorative" val="1"/>
              </a:ext>
            </a:extLst>
          </p:cNvPr>
          <p:cNvGrpSpPr/>
          <p:nvPr userDrawn="1"/>
        </p:nvGrpSpPr>
        <p:grpSpPr>
          <a:xfrm>
            <a:off x="10849" y="-3086"/>
            <a:ext cx="2198951" cy="3349518"/>
            <a:chOff x="10849" y="-3086"/>
            <a:chExt cx="2198951" cy="3349518"/>
          </a:xfrm>
        </p:grpSpPr>
        <p:sp>
          <p:nvSpPr>
            <p:cNvPr id="26" name="Freeform: Shape 25">
              <a:extLst>
                <a:ext uri="{FF2B5EF4-FFF2-40B4-BE49-F238E27FC236}">
                  <a16:creationId xmlns:a16="http://schemas.microsoft.com/office/drawing/2014/main" id="{80793C3B-AAD0-4446-A423-B0EB8EE2AA62}"/>
                </a:ext>
                <a:ext uri="{C183D7F6-B498-43B3-948B-1728B52AA6E4}">
                  <adec:decorative xmlns:adec="http://schemas.microsoft.com/office/drawing/2017/decorative" val="1"/>
                </a:ext>
              </a:extLst>
            </p:cNvPr>
            <p:cNvSpPr/>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7" name="Freeform: Shape 26">
              <a:extLst>
                <a:ext uri="{FF2B5EF4-FFF2-40B4-BE49-F238E27FC236}">
                  <a16:creationId xmlns:a16="http://schemas.microsoft.com/office/drawing/2014/main" id="{57344207-297F-4959-8A55-69CE467B3CBD}"/>
                </a:ext>
              </a:extLst>
            </p:cNvPr>
            <p:cNvSpPr/>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p>
              <a:endParaRPr lang="en-US"/>
            </a:p>
          </p:txBody>
        </p:sp>
        <p:sp>
          <p:nvSpPr>
            <p:cNvPr id="28" name="Freeform: Shape 27">
              <a:extLst>
                <a:ext uri="{FF2B5EF4-FFF2-40B4-BE49-F238E27FC236}">
                  <a16:creationId xmlns:a16="http://schemas.microsoft.com/office/drawing/2014/main" id="{0479A031-8D8F-4167-9AC1-FF9067577187}"/>
                </a:ext>
              </a:extLst>
            </p:cNvPr>
            <p:cNvSpPr/>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p>
              <a:endParaRPr lang="en-US"/>
            </a:p>
          </p:txBody>
        </p:sp>
        <p:sp>
          <p:nvSpPr>
            <p:cNvPr id="29" name="Freeform: Shape 28">
              <a:extLst>
                <a:ext uri="{FF2B5EF4-FFF2-40B4-BE49-F238E27FC236}">
                  <a16:creationId xmlns:a16="http://schemas.microsoft.com/office/drawing/2014/main" id="{2530E3E1-76BD-4378-9E7C-7302E4B84D71}"/>
                </a:ext>
              </a:extLst>
            </p:cNvPr>
            <p:cNvSpPr/>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p>
              <a:endParaRPr lang="en-US"/>
            </a:p>
          </p:txBody>
        </p:sp>
        <p:sp>
          <p:nvSpPr>
            <p:cNvPr id="30" name="Freeform: Shape 29">
              <a:extLst>
                <a:ext uri="{FF2B5EF4-FFF2-40B4-BE49-F238E27FC236}">
                  <a16:creationId xmlns:a16="http://schemas.microsoft.com/office/drawing/2014/main" id="{D8C42F67-50FC-4C12-B07D-7FD30B62543B}"/>
                </a:ext>
              </a:extLst>
            </p:cNvPr>
            <p:cNvSpPr/>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p>
              <a:endParaRPr lang="en-US"/>
            </a:p>
          </p:txBody>
        </p:sp>
        <p:sp>
          <p:nvSpPr>
            <p:cNvPr id="31" name="Freeform: Shape 30">
              <a:extLst>
                <a:ext uri="{FF2B5EF4-FFF2-40B4-BE49-F238E27FC236}">
                  <a16:creationId xmlns:a16="http://schemas.microsoft.com/office/drawing/2014/main" id="{C3AD1C10-DF74-4C65-AF7B-89386448D4EA}"/>
                </a:ext>
              </a:extLst>
            </p:cNvPr>
            <p:cNvSpPr/>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p>
              <a:endParaRPr lang="en-US"/>
            </a:p>
          </p:txBody>
        </p:sp>
        <p:sp>
          <p:nvSpPr>
            <p:cNvPr id="32" name="Freeform: Shape 31">
              <a:extLst>
                <a:ext uri="{FF2B5EF4-FFF2-40B4-BE49-F238E27FC236}">
                  <a16:creationId xmlns:a16="http://schemas.microsoft.com/office/drawing/2014/main" id="{E2D9D2C3-0C72-4401-8548-E2CACA3C95C5}"/>
                </a:ext>
              </a:extLst>
            </p:cNvPr>
            <p:cNvSpPr/>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p>
              <a:endParaRPr lang="en-US"/>
            </a:p>
          </p:txBody>
        </p:sp>
        <p:sp>
          <p:nvSpPr>
            <p:cNvPr id="33" name="Freeform: Shape 32">
              <a:extLst>
                <a:ext uri="{FF2B5EF4-FFF2-40B4-BE49-F238E27FC236}">
                  <a16:creationId xmlns:a16="http://schemas.microsoft.com/office/drawing/2014/main" id="{83142937-438B-42B5-8B58-B26BD92F1544}"/>
                </a:ext>
              </a:extLst>
            </p:cNvPr>
            <p:cNvSpPr/>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p>
              <a:endParaRPr lang="en-US" dirty="0"/>
            </a:p>
          </p:txBody>
        </p:sp>
      </p:grpSp>
      <p:sp>
        <p:nvSpPr>
          <p:cNvPr id="35" name="Freeform: Shape 34">
            <a:extLst>
              <a:ext uri="{FF2B5EF4-FFF2-40B4-BE49-F238E27FC236}">
                <a16:creationId xmlns:a16="http://schemas.microsoft.com/office/drawing/2014/main" id="{AE9F08BF-E500-4B58-9AA3-B4517E83CEF3}"/>
              </a:ext>
              <a:ext uri="{C183D7F6-B498-43B3-948B-1728B52AA6E4}">
                <adec:decorative xmlns:adec="http://schemas.microsoft.com/office/drawing/2017/decorative" val="1"/>
              </a:ext>
            </a:extLst>
          </p:cNvPr>
          <p:cNvSpPr/>
          <p:nvPr userDrawn="1"/>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40" name="Bottom Right">
            <a:extLst>
              <a:ext uri="{FF2B5EF4-FFF2-40B4-BE49-F238E27FC236}">
                <a16:creationId xmlns:a16="http://schemas.microsoft.com/office/drawing/2014/main" id="{6DE93ED8-FDE6-418E-A743-2B368C71F311}"/>
              </a:ext>
              <a:ext uri="{C183D7F6-B498-43B3-948B-1728B52AA6E4}">
                <adec:decorative xmlns:adec="http://schemas.microsoft.com/office/drawing/2017/decorative" val="1"/>
              </a:ext>
            </a:extLst>
          </p:cNvPr>
          <p:cNvGrpSpPr/>
          <p:nvPr userDrawn="1"/>
        </p:nvGrpSpPr>
        <p:grpSpPr>
          <a:xfrm>
            <a:off x="7980400" y="3276601"/>
            <a:ext cx="4211600" cy="3581399"/>
            <a:chOff x="7980400" y="3276601"/>
            <a:chExt cx="4211600" cy="3581399"/>
          </a:xfrm>
        </p:grpSpPr>
        <p:grpSp>
          <p:nvGrpSpPr>
            <p:cNvPr id="41" name="Graphic 157">
              <a:extLst>
                <a:ext uri="{FF2B5EF4-FFF2-40B4-BE49-F238E27FC236}">
                  <a16:creationId xmlns:a16="http://schemas.microsoft.com/office/drawing/2014/main" id="{25190812-FA8A-4CB5-85A8-5DDFF8C94BDF}"/>
                </a:ext>
                <a:ext uri="{C183D7F6-B498-43B3-948B-1728B52AA6E4}">
                  <adec:decorative xmlns:adec="http://schemas.microsoft.com/office/drawing/2017/decorative" val="1"/>
                </a:ext>
              </a:extLst>
            </p:cNvPr>
            <p:cNvGrpSpPr/>
            <p:nvPr/>
          </p:nvGrpSpPr>
          <p:grpSpPr>
            <a:xfrm>
              <a:off x="8662740" y="3276601"/>
              <a:ext cx="3529260" cy="3581399"/>
              <a:chOff x="4114800" y="1423987"/>
              <a:chExt cx="3961542" cy="4007547"/>
            </a:xfrm>
            <a:noFill/>
          </p:grpSpPr>
          <p:sp>
            <p:nvSpPr>
              <p:cNvPr id="48" name="Freeform: Shape 47">
                <a:extLst>
                  <a:ext uri="{FF2B5EF4-FFF2-40B4-BE49-F238E27FC236}">
                    <a16:creationId xmlns:a16="http://schemas.microsoft.com/office/drawing/2014/main" id="{71F1284C-D9B2-48EC-BDCE-6CF4C076ECB9}"/>
                  </a:ext>
                </a:extLst>
              </p:cNvPr>
              <p:cNvSpPr/>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endParaRPr lang="en-US"/>
              </a:p>
            </p:txBody>
          </p:sp>
          <p:sp>
            <p:nvSpPr>
              <p:cNvPr id="49" name="Freeform: Shape 48">
                <a:extLst>
                  <a:ext uri="{FF2B5EF4-FFF2-40B4-BE49-F238E27FC236}">
                    <a16:creationId xmlns:a16="http://schemas.microsoft.com/office/drawing/2014/main" id="{DFDF02DB-02A4-4942-BD34-3F4903DA12A6}"/>
                  </a:ext>
                </a:extLst>
              </p:cNvPr>
              <p:cNvSpPr/>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endParaRPr lang="en-US"/>
              </a:p>
            </p:txBody>
          </p:sp>
          <p:sp>
            <p:nvSpPr>
              <p:cNvPr id="50" name="Freeform: Shape 49">
                <a:extLst>
                  <a:ext uri="{FF2B5EF4-FFF2-40B4-BE49-F238E27FC236}">
                    <a16:creationId xmlns:a16="http://schemas.microsoft.com/office/drawing/2014/main" id="{739432B6-8074-4F72-BB48-F48015CAE048}"/>
                  </a:ext>
                </a:extLst>
              </p:cNvPr>
              <p:cNvSpPr/>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endParaRPr lang="en-US"/>
              </a:p>
            </p:txBody>
          </p:sp>
          <p:sp>
            <p:nvSpPr>
              <p:cNvPr id="51" name="Freeform: Shape 50">
                <a:extLst>
                  <a:ext uri="{FF2B5EF4-FFF2-40B4-BE49-F238E27FC236}">
                    <a16:creationId xmlns:a16="http://schemas.microsoft.com/office/drawing/2014/main" id="{A017DF18-3257-471E-AFD3-39EB68FE2DF2}"/>
                  </a:ext>
                </a:extLst>
              </p:cNvPr>
              <p:cNvSpPr/>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endParaRPr lang="en-US"/>
              </a:p>
            </p:txBody>
          </p:sp>
          <p:sp>
            <p:nvSpPr>
              <p:cNvPr id="52" name="Freeform: Shape 51">
                <a:extLst>
                  <a:ext uri="{FF2B5EF4-FFF2-40B4-BE49-F238E27FC236}">
                    <a16:creationId xmlns:a16="http://schemas.microsoft.com/office/drawing/2014/main" id="{A7360442-04D2-49F1-BBE1-ED7C5CA0FF1A}"/>
                  </a:ext>
                </a:extLst>
              </p:cNvPr>
              <p:cNvSpPr/>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endParaRPr lang="en-US"/>
              </a:p>
            </p:txBody>
          </p:sp>
          <p:sp>
            <p:nvSpPr>
              <p:cNvPr id="53" name="Freeform: Shape 52">
                <a:extLst>
                  <a:ext uri="{FF2B5EF4-FFF2-40B4-BE49-F238E27FC236}">
                    <a16:creationId xmlns:a16="http://schemas.microsoft.com/office/drawing/2014/main" id="{8937ECC2-1561-4705-919F-243AFFCE8437}"/>
                  </a:ext>
                </a:extLst>
              </p:cNvPr>
              <p:cNvSpPr/>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endParaRPr lang="en-US"/>
              </a:p>
            </p:txBody>
          </p:sp>
          <p:sp>
            <p:nvSpPr>
              <p:cNvPr id="54" name="Freeform: Shape 53">
                <a:extLst>
                  <a:ext uri="{FF2B5EF4-FFF2-40B4-BE49-F238E27FC236}">
                    <a16:creationId xmlns:a16="http://schemas.microsoft.com/office/drawing/2014/main" id="{7AF7D52A-2FC7-4627-955A-6CB0E5E7ABFD}"/>
                  </a:ext>
                </a:extLst>
              </p:cNvPr>
              <p:cNvSpPr/>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endParaRPr lang="en-US"/>
              </a:p>
            </p:txBody>
          </p:sp>
        </p:grpSp>
        <p:sp>
          <p:nvSpPr>
            <p:cNvPr id="47" name="Freeform: Shape 46">
              <a:extLst>
                <a:ext uri="{FF2B5EF4-FFF2-40B4-BE49-F238E27FC236}">
                  <a16:creationId xmlns:a16="http://schemas.microsoft.com/office/drawing/2014/main" id="{B3C81E55-0711-4E01-975D-4649E53C8661}"/>
                </a:ext>
                <a:ext uri="{C183D7F6-B498-43B3-948B-1728B52AA6E4}">
                  <adec:decorative xmlns:adec="http://schemas.microsoft.com/office/drawing/2017/decorative" val="1"/>
                </a:ext>
              </a:extLst>
            </p:cNvPr>
            <p:cNvSpPr/>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63" name="Title 1">
            <a:extLst>
              <a:ext uri="{FF2B5EF4-FFF2-40B4-BE49-F238E27FC236}">
                <a16:creationId xmlns:a16="http://schemas.microsoft.com/office/drawing/2014/main" id="{8782B20B-E447-47CC-93DB-B076EACC775D}"/>
              </a:ext>
            </a:extLst>
          </p:cNvPr>
          <p:cNvSpPr>
            <a:spLocks noGrp="1"/>
          </p:cNvSpPr>
          <p:nvPr>
            <p:ph type="title"/>
          </p:nvPr>
        </p:nvSpPr>
        <p:spPr>
          <a:xfrm>
            <a:off x="1198182" y="559813"/>
            <a:ext cx="5605358" cy="1664573"/>
          </a:xfrm>
          <a:prstGeom prst="rect">
            <a:avLst/>
          </a:prstGeom>
        </p:spPr>
        <p:txBody>
          <a:bodyPr/>
          <a:lstStyle/>
          <a:p>
            <a:pPr>
              <a:lnSpc>
                <a:spcPct val="100000"/>
              </a:lnSpc>
            </a:pPr>
            <a:r>
              <a:rPr lang="en-US"/>
              <a:t>Click to edit Master title style</a:t>
            </a:r>
            <a:endParaRPr lang="en-US" dirty="0"/>
          </a:p>
        </p:txBody>
      </p:sp>
      <p:sp>
        <p:nvSpPr>
          <p:cNvPr id="65" name="Text Placeholder 37">
            <a:extLst>
              <a:ext uri="{FF2B5EF4-FFF2-40B4-BE49-F238E27FC236}">
                <a16:creationId xmlns:a16="http://schemas.microsoft.com/office/drawing/2014/main" id="{D5185B59-89FE-4275-B159-E5FEA474B469}"/>
              </a:ext>
            </a:extLst>
          </p:cNvPr>
          <p:cNvSpPr>
            <a:spLocks noGrp="1"/>
          </p:cNvSpPr>
          <p:nvPr>
            <p:ph type="body" sz="quarter" idx="16" hasCustomPrompt="1"/>
          </p:nvPr>
        </p:nvSpPr>
        <p:spPr>
          <a:xfrm>
            <a:off x="1195452" y="2384474"/>
            <a:ext cx="5608088" cy="3785763"/>
          </a:xfrm>
          <a:prstGeom prst="rect">
            <a:avLst/>
          </a:prstGeom>
        </p:spPr>
        <p:txBody>
          <a:bodyPr/>
          <a:lstStyle>
            <a:lvl1pPr marL="457200" indent="-457200">
              <a:lnSpc>
                <a:spcPct val="100000"/>
              </a:lnSpc>
              <a:buFont typeface="Avenir Next LT Pro" panose="020B0504020202020204" pitchFamily="34" charset="0"/>
              <a:buChar char="+"/>
              <a:defRPr/>
            </a:lvl1pPr>
          </a:lstStyle>
          <a:p>
            <a:pPr lvl="0"/>
            <a:r>
              <a:rPr lang="en-US" dirty="0"/>
              <a:t>Click to add text</a:t>
            </a:r>
          </a:p>
        </p:txBody>
      </p:sp>
      <p:sp>
        <p:nvSpPr>
          <p:cNvPr id="61" name="Picture Placeholder 2">
            <a:extLst>
              <a:ext uri="{FF2B5EF4-FFF2-40B4-BE49-F238E27FC236}">
                <a16:creationId xmlns:a16="http://schemas.microsoft.com/office/drawing/2014/main" id="{9079FD8C-6441-4214-93DC-E9E3BB415897}"/>
              </a:ext>
            </a:extLst>
          </p:cNvPr>
          <p:cNvSpPr>
            <a:spLocks noGrp="1"/>
          </p:cNvSpPr>
          <p:nvPr>
            <p:ph type="pic" sz="quarter" idx="13" hasCustomPrompt="1"/>
          </p:nvPr>
        </p:nvSpPr>
        <p:spPr>
          <a:xfrm>
            <a:off x="7172325" y="558800"/>
            <a:ext cx="4818063" cy="2779713"/>
          </a:xfrm>
          <a:prstGeom prst="rect">
            <a:avLst/>
          </a:prstGeom>
        </p:spPr>
        <p:txBody>
          <a:bodyPr/>
          <a:lstStyle>
            <a:lvl1pPr marL="0" indent="0" algn="ctr">
              <a:buNone/>
              <a:defRPr sz="2000"/>
            </a:lvl1pPr>
          </a:lstStyle>
          <a:p>
            <a:r>
              <a:rPr lang="en-US" dirty="0"/>
              <a:t>Insert photo here</a:t>
            </a:r>
          </a:p>
        </p:txBody>
      </p:sp>
      <p:sp>
        <p:nvSpPr>
          <p:cNvPr id="62" name="Picture Placeholder 59">
            <a:extLst>
              <a:ext uri="{FF2B5EF4-FFF2-40B4-BE49-F238E27FC236}">
                <a16:creationId xmlns:a16="http://schemas.microsoft.com/office/drawing/2014/main" id="{8BDEDA7F-304A-4A6E-8DB7-B842B551B24F}"/>
              </a:ext>
            </a:extLst>
          </p:cNvPr>
          <p:cNvSpPr>
            <a:spLocks noGrp="1"/>
          </p:cNvSpPr>
          <p:nvPr>
            <p:ph type="pic" sz="quarter" idx="15" hasCustomPrompt="1"/>
          </p:nvPr>
        </p:nvSpPr>
        <p:spPr>
          <a:xfrm>
            <a:off x="7169150" y="3503613"/>
            <a:ext cx="4818063" cy="2666624"/>
          </a:xfrm>
          <a:prstGeom prst="rect">
            <a:avLst/>
          </a:prstGeom>
        </p:spPr>
        <p:txBody>
          <a:bodyPr/>
          <a:lstStyle>
            <a:lvl1pPr marL="0" indent="0" algn="ctr">
              <a:buNone/>
              <a:defRPr sz="2000"/>
            </a:lvl1pPr>
          </a:lstStyle>
          <a:p>
            <a:r>
              <a:rPr lang="en-US" dirty="0"/>
              <a:t>Insert photo here</a:t>
            </a:r>
          </a:p>
        </p:txBody>
      </p:sp>
      <p:sp>
        <p:nvSpPr>
          <p:cNvPr id="57" name="Date Placeholder 8">
            <a:extLst>
              <a:ext uri="{FF2B5EF4-FFF2-40B4-BE49-F238E27FC236}">
                <a16:creationId xmlns:a16="http://schemas.microsoft.com/office/drawing/2014/main" id="{786FFFB1-44AF-407C-A246-5AC9C17D34E2}"/>
              </a:ext>
            </a:extLst>
          </p:cNvPr>
          <p:cNvSpPr>
            <a:spLocks noGrp="1"/>
          </p:cNvSpPr>
          <p:nvPr>
            <p:ph type="dt" sz="half" idx="10"/>
          </p:nvPr>
        </p:nvSpPr>
        <p:spPr>
          <a:xfrm>
            <a:off x="838200" y="6356350"/>
            <a:ext cx="2743200" cy="365125"/>
          </a:xfrm>
          <a:prstGeom prst="rect">
            <a:avLst/>
          </a:prstGeom>
        </p:spPr>
        <p:txBody>
          <a:bodyPr/>
          <a:lstStyle>
            <a:lvl1pPr>
              <a:defRPr sz="900" spc="200" baseline="0">
                <a:solidFill>
                  <a:schemeClr val="accent1"/>
                </a:solidFill>
                <a:effectLst/>
              </a:defRPr>
            </a:lvl1pPr>
          </a:lstStyle>
          <a:p>
            <a:r>
              <a:rPr lang="en-US"/>
              <a:t>2/2/20XX</a:t>
            </a:r>
            <a:endParaRPr lang="en-US" dirty="0"/>
          </a:p>
        </p:txBody>
      </p:sp>
      <p:sp>
        <p:nvSpPr>
          <p:cNvPr id="58" name="Footer Placeholder 9">
            <a:extLst>
              <a:ext uri="{FF2B5EF4-FFF2-40B4-BE49-F238E27FC236}">
                <a16:creationId xmlns:a16="http://schemas.microsoft.com/office/drawing/2014/main" id="{556011BF-48D6-437C-A8D4-087E1EB7BBEE}"/>
              </a:ext>
            </a:extLst>
          </p:cNvPr>
          <p:cNvSpPr>
            <a:spLocks noGrp="1"/>
          </p:cNvSpPr>
          <p:nvPr>
            <p:ph type="ftr" sz="quarter" idx="11"/>
          </p:nvPr>
        </p:nvSpPr>
        <p:spPr>
          <a:xfrm>
            <a:off x="4038600" y="6356350"/>
            <a:ext cx="4114800" cy="365125"/>
          </a:xfrm>
          <a:prstGeom prst="rect">
            <a:avLst/>
          </a:prstGeom>
        </p:spPr>
        <p:txBody>
          <a:bodyPr/>
          <a:lstStyle>
            <a:lvl1pPr algn="ctr">
              <a:defRPr sz="900" spc="200" baseline="0">
                <a:solidFill>
                  <a:schemeClr val="accent1"/>
                </a:solidFill>
                <a:effectLst/>
              </a:defRPr>
            </a:lvl1pPr>
          </a:lstStyle>
          <a:p>
            <a:r>
              <a:rPr lang="en-US"/>
              <a:t>PRESENTATION TITLE</a:t>
            </a:r>
            <a:endParaRPr lang="en-US" dirty="0"/>
          </a:p>
        </p:txBody>
      </p:sp>
      <p:sp>
        <p:nvSpPr>
          <p:cNvPr id="59" name="Slide Number Placeholder 10">
            <a:extLst>
              <a:ext uri="{FF2B5EF4-FFF2-40B4-BE49-F238E27FC236}">
                <a16:creationId xmlns:a16="http://schemas.microsoft.com/office/drawing/2014/main" id="{975D7D2C-6BE7-4A0B-B546-9C9CE46F8AC4}"/>
              </a:ext>
            </a:extLst>
          </p:cNvPr>
          <p:cNvSpPr>
            <a:spLocks noGrp="1"/>
          </p:cNvSpPr>
          <p:nvPr>
            <p:ph type="sldNum" sz="quarter" idx="12"/>
          </p:nvPr>
        </p:nvSpPr>
        <p:spPr>
          <a:xfrm>
            <a:off x="9906000" y="6356350"/>
            <a:ext cx="1447800" cy="365125"/>
          </a:xfrm>
          <a:prstGeom prst="rect">
            <a:avLst/>
          </a:prstGeom>
        </p:spPr>
        <p:txBody>
          <a:bodyPr/>
          <a:lstStyle>
            <a:lvl1pPr algn="r">
              <a:defRPr sz="900" spc="200" baseline="0">
                <a:solidFill>
                  <a:schemeClr val="accent1"/>
                </a:solidFill>
                <a:effectLst/>
              </a:defRPr>
            </a:lvl1pPr>
          </a:lstStyle>
          <a:p>
            <a:fld id="{73B850FF-6169-4056-8077-06FFA93A5366}" type="slidenum">
              <a:rPr lang="en-US" smtClean="0"/>
              <a:pPr/>
              <a:t>‹#›</a:t>
            </a:fld>
            <a:endParaRPr lang="en-US" dirty="0"/>
          </a:p>
        </p:txBody>
      </p:sp>
    </p:spTree>
    <p:extLst>
      <p:ext uri="{BB962C8B-B14F-4D97-AF65-F5344CB8AC3E}">
        <p14:creationId xmlns:p14="http://schemas.microsoft.com/office/powerpoint/2010/main" val="42496486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bg>
      <p:bgPr>
        <a:solidFill>
          <a:schemeClr val="bg2"/>
        </a:solidFill>
        <a:effectLst/>
      </p:bgPr>
    </p:bg>
    <p:spTree>
      <p:nvGrpSpPr>
        <p:cNvPr id="1" name=""/>
        <p:cNvGrpSpPr/>
        <p:nvPr/>
      </p:nvGrpSpPr>
      <p:grpSpPr>
        <a:xfrm>
          <a:off x="0" y="0"/>
          <a:ext cx="0" cy="0"/>
          <a:chOff x="0" y="0"/>
          <a:chExt cx="0" cy="0"/>
        </a:xfrm>
      </p:grpSpPr>
      <p:grpSp>
        <p:nvGrpSpPr>
          <p:cNvPr id="17" name="Bottom Right">
            <a:extLst>
              <a:ext uri="{FF2B5EF4-FFF2-40B4-BE49-F238E27FC236}">
                <a16:creationId xmlns:a16="http://schemas.microsoft.com/office/drawing/2014/main" id="{E111E959-AE2E-40A4-98AD-7D52A1959D08}"/>
              </a:ext>
              <a:ext uri="{C183D7F6-B498-43B3-948B-1728B52AA6E4}">
                <adec:decorative xmlns:adec="http://schemas.microsoft.com/office/drawing/2017/decorative" val="1"/>
              </a:ext>
            </a:extLst>
          </p:cNvPr>
          <p:cNvGrpSpPr/>
          <p:nvPr userDrawn="1"/>
        </p:nvGrpSpPr>
        <p:grpSpPr>
          <a:xfrm>
            <a:off x="7980400" y="3276601"/>
            <a:ext cx="4211600" cy="3581399"/>
            <a:chOff x="7980400" y="3276601"/>
            <a:chExt cx="4211600" cy="3581399"/>
          </a:xfrm>
        </p:grpSpPr>
        <p:grpSp>
          <p:nvGrpSpPr>
            <p:cNvPr id="18" name="Graphic 157">
              <a:extLst>
                <a:ext uri="{FF2B5EF4-FFF2-40B4-BE49-F238E27FC236}">
                  <a16:creationId xmlns:a16="http://schemas.microsoft.com/office/drawing/2014/main" id="{0908BA80-B05F-4958-9382-A0D94102441D}"/>
                </a:ext>
                <a:ext uri="{C183D7F6-B498-43B3-948B-1728B52AA6E4}">
                  <adec:decorative xmlns:adec="http://schemas.microsoft.com/office/drawing/2017/decorative" val="1"/>
                </a:ext>
              </a:extLst>
            </p:cNvPr>
            <p:cNvGrpSpPr/>
            <p:nvPr/>
          </p:nvGrpSpPr>
          <p:grpSpPr>
            <a:xfrm>
              <a:off x="8662740" y="3276601"/>
              <a:ext cx="3529260" cy="3581399"/>
              <a:chOff x="4114800" y="1423987"/>
              <a:chExt cx="3961542" cy="4007547"/>
            </a:xfrm>
            <a:noFill/>
          </p:grpSpPr>
          <p:sp>
            <p:nvSpPr>
              <p:cNvPr id="20" name="Freeform: Shape 19">
                <a:extLst>
                  <a:ext uri="{FF2B5EF4-FFF2-40B4-BE49-F238E27FC236}">
                    <a16:creationId xmlns:a16="http://schemas.microsoft.com/office/drawing/2014/main" id="{75B7426F-B5A6-48C2-AA98-B1B4903DB48A}"/>
                  </a:ext>
                </a:extLst>
              </p:cNvPr>
              <p:cNvSpPr/>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endParaRPr lang="en-US"/>
              </a:p>
            </p:txBody>
          </p:sp>
          <p:sp>
            <p:nvSpPr>
              <p:cNvPr id="21" name="Freeform: Shape 20">
                <a:extLst>
                  <a:ext uri="{FF2B5EF4-FFF2-40B4-BE49-F238E27FC236}">
                    <a16:creationId xmlns:a16="http://schemas.microsoft.com/office/drawing/2014/main" id="{46088CEA-297B-452F-B8C9-4FE4B30AD863}"/>
                  </a:ext>
                </a:extLst>
              </p:cNvPr>
              <p:cNvSpPr/>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endParaRPr lang="en-US"/>
              </a:p>
            </p:txBody>
          </p:sp>
          <p:sp>
            <p:nvSpPr>
              <p:cNvPr id="22" name="Freeform: Shape 21">
                <a:extLst>
                  <a:ext uri="{FF2B5EF4-FFF2-40B4-BE49-F238E27FC236}">
                    <a16:creationId xmlns:a16="http://schemas.microsoft.com/office/drawing/2014/main" id="{00A58A3D-F03E-45B2-B6F2-3B23998696AD}"/>
                  </a:ext>
                </a:extLst>
              </p:cNvPr>
              <p:cNvSpPr/>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endParaRPr lang="en-US"/>
              </a:p>
            </p:txBody>
          </p:sp>
          <p:sp>
            <p:nvSpPr>
              <p:cNvPr id="23" name="Freeform: Shape 22">
                <a:extLst>
                  <a:ext uri="{FF2B5EF4-FFF2-40B4-BE49-F238E27FC236}">
                    <a16:creationId xmlns:a16="http://schemas.microsoft.com/office/drawing/2014/main" id="{74551D63-42D8-4E16-B803-BCDF887E3BA8}"/>
                  </a:ext>
                </a:extLst>
              </p:cNvPr>
              <p:cNvSpPr/>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endParaRPr lang="en-US"/>
              </a:p>
            </p:txBody>
          </p:sp>
          <p:sp>
            <p:nvSpPr>
              <p:cNvPr id="24" name="Freeform: Shape 23">
                <a:extLst>
                  <a:ext uri="{FF2B5EF4-FFF2-40B4-BE49-F238E27FC236}">
                    <a16:creationId xmlns:a16="http://schemas.microsoft.com/office/drawing/2014/main" id="{D32D482B-70A4-4367-9129-156A4E10BA2D}"/>
                  </a:ext>
                </a:extLst>
              </p:cNvPr>
              <p:cNvSpPr/>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endParaRPr lang="en-US"/>
              </a:p>
            </p:txBody>
          </p:sp>
          <p:sp>
            <p:nvSpPr>
              <p:cNvPr id="25" name="Freeform: Shape 24">
                <a:extLst>
                  <a:ext uri="{FF2B5EF4-FFF2-40B4-BE49-F238E27FC236}">
                    <a16:creationId xmlns:a16="http://schemas.microsoft.com/office/drawing/2014/main" id="{403B5FA3-C7DC-40A8-903C-5CEB2D9F39F9}"/>
                  </a:ext>
                </a:extLst>
              </p:cNvPr>
              <p:cNvSpPr/>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endParaRPr lang="en-US"/>
              </a:p>
            </p:txBody>
          </p:sp>
          <p:sp>
            <p:nvSpPr>
              <p:cNvPr id="26" name="Freeform: Shape 25">
                <a:extLst>
                  <a:ext uri="{FF2B5EF4-FFF2-40B4-BE49-F238E27FC236}">
                    <a16:creationId xmlns:a16="http://schemas.microsoft.com/office/drawing/2014/main" id="{C18C48C9-D302-4DF3-9905-1C77DADBB06D}"/>
                  </a:ext>
                </a:extLst>
              </p:cNvPr>
              <p:cNvSpPr/>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endParaRPr lang="en-US"/>
              </a:p>
            </p:txBody>
          </p:sp>
        </p:grpSp>
        <p:sp>
          <p:nvSpPr>
            <p:cNvPr id="19" name="Freeform: Shape 18">
              <a:extLst>
                <a:ext uri="{FF2B5EF4-FFF2-40B4-BE49-F238E27FC236}">
                  <a16:creationId xmlns:a16="http://schemas.microsoft.com/office/drawing/2014/main" id="{31D0B3BD-DDF6-4C74-88B5-F16A89D4159D}"/>
                </a:ext>
                <a:ext uri="{C183D7F6-B498-43B3-948B-1728B52AA6E4}">
                  <adec:decorative xmlns:adec="http://schemas.microsoft.com/office/drawing/2017/decorative" val="1"/>
                </a:ext>
              </a:extLst>
            </p:cNvPr>
            <p:cNvSpPr/>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64" name="Top Left">
            <a:extLst>
              <a:ext uri="{FF2B5EF4-FFF2-40B4-BE49-F238E27FC236}">
                <a16:creationId xmlns:a16="http://schemas.microsoft.com/office/drawing/2014/main" id="{8087FF2B-AA37-46BB-98C5-51A0DBC1CD28}"/>
              </a:ext>
              <a:ext uri="{C183D7F6-B498-43B3-948B-1728B52AA6E4}">
                <adec:decorative xmlns:adec="http://schemas.microsoft.com/office/drawing/2017/decorative" val="1"/>
              </a:ext>
            </a:extLst>
          </p:cNvPr>
          <p:cNvGrpSpPr/>
          <p:nvPr userDrawn="1"/>
        </p:nvGrpSpPr>
        <p:grpSpPr>
          <a:xfrm>
            <a:off x="10849" y="-3086"/>
            <a:ext cx="2198951" cy="3349518"/>
            <a:chOff x="10849" y="-3086"/>
            <a:chExt cx="2198951" cy="3349518"/>
          </a:xfrm>
        </p:grpSpPr>
        <p:sp>
          <p:nvSpPr>
            <p:cNvPr id="65" name="Freeform: Shape 64">
              <a:extLst>
                <a:ext uri="{FF2B5EF4-FFF2-40B4-BE49-F238E27FC236}">
                  <a16:creationId xmlns:a16="http://schemas.microsoft.com/office/drawing/2014/main" id="{C6EA10B1-B913-4692-AC3E-121374FD78FE}"/>
                </a:ext>
                <a:ext uri="{C183D7F6-B498-43B3-948B-1728B52AA6E4}">
                  <adec:decorative xmlns:adec="http://schemas.microsoft.com/office/drawing/2017/decorative" val="1"/>
                </a:ext>
              </a:extLst>
            </p:cNvPr>
            <p:cNvSpPr/>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66" name="Freeform: Shape 65">
              <a:extLst>
                <a:ext uri="{FF2B5EF4-FFF2-40B4-BE49-F238E27FC236}">
                  <a16:creationId xmlns:a16="http://schemas.microsoft.com/office/drawing/2014/main" id="{72B1778E-37F1-4D06-A0C1-E121F48AB542}"/>
                </a:ext>
              </a:extLst>
            </p:cNvPr>
            <p:cNvSpPr/>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p>
              <a:endParaRPr lang="en-US"/>
            </a:p>
          </p:txBody>
        </p:sp>
        <p:sp>
          <p:nvSpPr>
            <p:cNvPr id="67" name="Freeform: Shape 66">
              <a:extLst>
                <a:ext uri="{FF2B5EF4-FFF2-40B4-BE49-F238E27FC236}">
                  <a16:creationId xmlns:a16="http://schemas.microsoft.com/office/drawing/2014/main" id="{65F5AAFE-F598-42CC-8D85-36011CE9D145}"/>
                </a:ext>
              </a:extLst>
            </p:cNvPr>
            <p:cNvSpPr/>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p>
              <a:endParaRPr lang="en-US"/>
            </a:p>
          </p:txBody>
        </p:sp>
        <p:sp>
          <p:nvSpPr>
            <p:cNvPr id="68" name="Freeform: Shape 67">
              <a:extLst>
                <a:ext uri="{FF2B5EF4-FFF2-40B4-BE49-F238E27FC236}">
                  <a16:creationId xmlns:a16="http://schemas.microsoft.com/office/drawing/2014/main" id="{6D3678A3-EBA1-461E-B7FE-B58776C95CD3}"/>
                </a:ext>
              </a:extLst>
            </p:cNvPr>
            <p:cNvSpPr/>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p>
              <a:endParaRPr lang="en-US"/>
            </a:p>
          </p:txBody>
        </p:sp>
        <p:sp>
          <p:nvSpPr>
            <p:cNvPr id="69" name="Freeform: Shape 68">
              <a:extLst>
                <a:ext uri="{FF2B5EF4-FFF2-40B4-BE49-F238E27FC236}">
                  <a16:creationId xmlns:a16="http://schemas.microsoft.com/office/drawing/2014/main" id="{B8543F0A-65E2-4F14-975F-3AA8B5B17417}"/>
                </a:ext>
              </a:extLst>
            </p:cNvPr>
            <p:cNvSpPr/>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p>
              <a:endParaRPr lang="en-US"/>
            </a:p>
          </p:txBody>
        </p:sp>
        <p:sp>
          <p:nvSpPr>
            <p:cNvPr id="70" name="Freeform: Shape 69">
              <a:extLst>
                <a:ext uri="{FF2B5EF4-FFF2-40B4-BE49-F238E27FC236}">
                  <a16:creationId xmlns:a16="http://schemas.microsoft.com/office/drawing/2014/main" id="{A6925965-04E0-4184-8AE3-0FFE4EF318F3}"/>
                </a:ext>
              </a:extLst>
            </p:cNvPr>
            <p:cNvSpPr/>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p>
              <a:endParaRPr lang="en-US"/>
            </a:p>
          </p:txBody>
        </p:sp>
        <p:sp>
          <p:nvSpPr>
            <p:cNvPr id="71" name="Freeform: Shape 70">
              <a:extLst>
                <a:ext uri="{FF2B5EF4-FFF2-40B4-BE49-F238E27FC236}">
                  <a16:creationId xmlns:a16="http://schemas.microsoft.com/office/drawing/2014/main" id="{C725961F-048D-4994-8055-83DE34C83663}"/>
                </a:ext>
              </a:extLst>
            </p:cNvPr>
            <p:cNvSpPr/>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p>
              <a:endParaRPr lang="en-US"/>
            </a:p>
          </p:txBody>
        </p:sp>
        <p:sp>
          <p:nvSpPr>
            <p:cNvPr id="72" name="Freeform: Shape 71">
              <a:extLst>
                <a:ext uri="{FF2B5EF4-FFF2-40B4-BE49-F238E27FC236}">
                  <a16:creationId xmlns:a16="http://schemas.microsoft.com/office/drawing/2014/main" id="{00656CFD-98C0-4307-A549-3341C5CFFB78}"/>
                </a:ext>
              </a:extLst>
            </p:cNvPr>
            <p:cNvSpPr/>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p>
              <a:endParaRPr lang="en-US" dirty="0"/>
            </a:p>
          </p:txBody>
        </p:sp>
      </p:grpSp>
      <p:sp>
        <p:nvSpPr>
          <p:cNvPr id="3" name="Title 2">
            <a:extLst>
              <a:ext uri="{FF2B5EF4-FFF2-40B4-BE49-F238E27FC236}">
                <a16:creationId xmlns:a16="http://schemas.microsoft.com/office/drawing/2014/main" id="{0E66F049-1B70-4977-BDD1-C26AD9880F65}"/>
              </a:ext>
            </a:extLst>
          </p:cNvPr>
          <p:cNvSpPr>
            <a:spLocks noGrp="1"/>
          </p:cNvSpPr>
          <p:nvPr>
            <p:ph type="title" hasCustomPrompt="1"/>
          </p:nvPr>
        </p:nvSpPr>
        <p:spPr>
          <a:xfrm>
            <a:off x="1075531" y="158840"/>
            <a:ext cx="4790032" cy="2779466"/>
          </a:xfrm>
          <a:prstGeom prst="rect">
            <a:avLst/>
          </a:prstGeom>
        </p:spPr>
        <p:txBody>
          <a:bodyPr anchor="ctr"/>
          <a:lstStyle>
            <a:lvl1pPr>
              <a:lnSpc>
                <a:spcPct val="120000"/>
              </a:lnSpc>
              <a:defRPr/>
            </a:lvl1pPr>
          </a:lstStyle>
          <a:p>
            <a:r>
              <a:rPr lang="en-US" dirty="0"/>
              <a:t>Click to add title</a:t>
            </a:r>
          </a:p>
        </p:txBody>
      </p:sp>
      <p:sp>
        <p:nvSpPr>
          <p:cNvPr id="99" name="Text Placeholder 97">
            <a:extLst>
              <a:ext uri="{FF2B5EF4-FFF2-40B4-BE49-F238E27FC236}">
                <a16:creationId xmlns:a16="http://schemas.microsoft.com/office/drawing/2014/main" id="{7018E2A7-B977-427A-AFCB-3A4836EB4DE1}"/>
              </a:ext>
            </a:extLst>
          </p:cNvPr>
          <p:cNvSpPr>
            <a:spLocks noGrp="1"/>
          </p:cNvSpPr>
          <p:nvPr>
            <p:ph type="body" sz="quarter" idx="15" hasCustomPrompt="1"/>
          </p:nvPr>
        </p:nvSpPr>
        <p:spPr>
          <a:xfrm>
            <a:off x="6064947" y="168275"/>
            <a:ext cx="4790032" cy="2632256"/>
          </a:xfrm>
          <a:prstGeom prst="rect">
            <a:avLst/>
          </a:prstGeom>
        </p:spPr>
        <p:txBody>
          <a:bodyPr anchor="ctr"/>
          <a:lstStyle>
            <a:lvl1pPr marL="0" indent="0">
              <a:lnSpc>
                <a:spcPct val="100000"/>
              </a:lnSpc>
              <a:buNone/>
              <a:defRPr sz="1800"/>
            </a:lvl1pPr>
          </a:lstStyle>
          <a:p>
            <a:pPr lvl="0"/>
            <a:r>
              <a:rPr lang="en-US" dirty="0"/>
              <a:t>Click to add text</a:t>
            </a:r>
          </a:p>
        </p:txBody>
      </p:sp>
      <p:sp>
        <p:nvSpPr>
          <p:cNvPr id="90" name="Picture Placeholder 86">
            <a:extLst>
              <a:ext uri="{FF2B5EF4-FFF2-40B4-BE49-F238E27FC236}">
                <a16:creationId xmlns:a16="http://schemas.microsoft.com/office/drawing/2014/main" id="{ED450ADD-E6EC-4121-B563-F50E064A4971}"/>
              </a:ext>
            </a:extLst>
          </p:cNvPr>
          <p:cNvSpPr>
            <a:spLocks noGrp="1"/>
          </p:cNvSpPr>
          <p:nvPr>
            <p:ph type="pic" sz="quarter" idx="10" hasCustomPrompt="1"/>
          </p:nvPr>
        </p:nvSpPr>
        <p:spPr>
          <a:xfrm>
            <a:off x="198741" y="2938306"/>
            <a:ext cx="11812017" cy="3915950"/>
          </a:xfrm>
          <a:prstGeom prst="rect">
            <a:avLst/>
          </a:prstGeom>
        </p:spPr>
        <p:txBody>
          <a:bodyPr/>
          <a:lstStyle>
            <a:lvl1pPr marL="0" indent="0" algn="ctr">
              <a:buNone/>
              <a:defRPr sz="2000"/>
            </a:lvl1pPr>
          </a:lstStyle>
          <a:p>
            <a:r>
              <a:rPr lang="en-US" dirty="0"/>
              <a:t>Insert photo here</a:t>
            </a:r>
          </a:p>
        </p:txBody>
      </p:sp>
      <p:sp>
        <p:nvSpPr>
          <p:cNvPr id="91" name="Date Placeholder 8">
            <a:extLst>
              <a:ext uri="{FF2B5EF4-FFF2-40B4-BE49-F238E27FC236}">
                <a16:creationId xmlns:a16="http://schemas.microsoft.com/office/drawing/2014/main" id="{9DDE65E2-ADF9-4ECD-93DA-3242E5FF3409}"/>
              </a:ext>
            </a:extLst>
          </p:cNvPr>
          <p:cNvSpPr>
            <a:spLocks noGrp="1"/>
          </p:cNvSpPr>
          <p:nvPr>
            <p:ph type="dt" sz="half" idx="11"/>
          </p:nvPr>
        </p:nvSpPr>
        <p:spPr>
          <a:xfrm>
            <a:off x="838200" y="6356350"/>
            <a:ext cx="2743200" cy="365125"/>
          </a:xfrm>
          <a:prstGeom prst="rect">
            <a:avLst/>
          </a:prstGeom>
        </p:spPr>
        <p:txBody>
          <a:bodyPr/>
          <a:lstStyle>
            <a:lvl1pPr>
              <a:defRPr sz="900" spc="200" baseline="0">
                <a:solidFill>
                  <a:schemeClr val="bg1"/>
                </a:solidFill>
                <a:effectLst>
                  <a:outerShdw blurRad="38100" dist="38100" dir="2700000" algn="tl">
                    <a:srgbClr val="000000">
                      <a:alpha val="43137"/>
                    </a:srgbClr>
                  </a:outerShdw>
                </a:effectLst>
              </a:defRPr>
            </a:lvl1pPr>
          </a:lstStyle>
          <a:p>
            <a:r>
              <a:rPr lang="en-US"/>
              <a:t>2/2/20XX</a:t>
            </a:r>
            <a:endParaRPr lang="en-US" dirty="0"/>
          </a:p>
        </p:txBody>
      </p:sp>
      <p:sp>
        <p:nvSpPr>
          <p:cNvPr id="92" name="Footer Placeholder 9">
            <a:extLst>
              <a:ext uri="{FF2B5EF4-FFF2-40B4-BE49-F238E27FC236}">
                <a16:creationId xmlns:a16="http://schemas.microsoft.com/office/drawing/2014/main" id="{5B7FAD18-E3EE-4498-AEAC-7217CE6DA768}"/>
              </a:ext>
            </a:extLst>
          </p:cNvPr>
          <p:cNvSpPr>
            <a:spLocks noGrp="1"/>
          </p:cNvSpPr>
          <p:nvPr>
            <p:ph type="ftr" sz="quarter" idx="12"/>
          </p:nvPr>
        </p:nvSpPr>
        <p:spPr>
          <a:xfrm>
            <a:off x="4038600" y="6356350"/>
            <a:ext cx="4114800" cy="365125"/>
          </a:xfrm>
          <a:prstGeom prst="rect">
            <a:avLst/>
          </a:prstGeom>
        </p:spPr>
        <p:txBody>
          <a:bodyPr/>
          <a:lstStyle>
            <a:lvl1pPr algn="ctr">
              <a:defRPr sz="900" spc="200" baseline="0">
                <a:solidFill>
                  <a:schemeClr val="bg1"/>
                </a:solidFill>
                <a:effectLst>
                  <a:outerShdw blurRad="38100" dist="38100" dir="2700000" algn="tl">
                    <a:srgbClr val="000000">
                      <a:alpha val="43137"/>
                    </a:srgbClr>
                  </a:outerShdw>
                </a:effectLst>
              </a:defRPr>
            </a:lvl1pPr>
          </a:lstStyle>
          <a:p>
            <a:r>
              <a:rPr lang="en-US"/>
              <a:t>PRESENTATION TITLE</a:t>
            </a:r>
            <a:endParaRPr lang="en-US" dirty="0"/>
          </a:p>
        </p:txBody>
      </p:sp>
      <p:sp>
        <p:nvSpPr>
          <p:cNvPr id="93" name="Slide Number Placeholder 10">
            <a:extLst>
              <a:ext uri="{FF2B5EF4-FFF2-40B4-BE49-F238E27FC236}">
                <a16:creationId xmlns:a16="http://schemas.microsoft.com/office/drawing/2014/main" id="{5894C940-55FC-4B08-99A8-DD2254FABCAD}"/>
              </a:ext>
            </a:extLst>
          </p:cNvPr>
          <p:cNvSpPr>
            <a:spLocks noGrp="1"/>
          </p:cNvSpPr>
          <p:nvPr>
            <p:ph type="sldNum" sz="quarter" idx="13"/>
          </p:nvPr>
        </p:nvSpPr>
        <p:spPr>
          <a:xfrm>
            <a:off x="9906000" y="6356350"/>
            <a:ext cx="1447800" cy="365125"/>
          </a:xfrm>
          <a:prstGeom prst="rect">
            <a:avLst/>
          </a:prstGeom>
        </p:spPr>
        <p:txBody>
          <a:bodyPr/>
          <a:lstStyle>
            <a:lvl1pPr algn="r">
              <a:defRPr sz="900" spc="200" baseline="0">
                <a:solidFill>
                  <a:schemeClr val="bg1"/>
                </a:solidFill>
                <a:effectLst>
                  <a:outerShdw blurRad="38100" dist="38100" dir="2700000" algn="tl">
                    <a:srgbClr val="000000">
                      <a:alpha val="43137"/>
                    </a:srgbClr>
                  </a:outerShdw>
                </a:effectLst>
              </a:defRPr>
            </a:lvl1pPr>
          </a:lstStyle>
          <a:p>
            <a:fld id="{73B850FF-6169-4056-8077-06FFA93A5366}" type="slidenum">
              <a:rPr lang="en-US" smtClean="0"/>
              <a:pPr/>
              <a:t>‹#›</a:t>
            </a:fld>
            <a:endParaRPr lang="en-US" dirty="0"/>
          </a:p>
        </p:txBody>
      </p:sp>
    </p:spTree>
    <p:extLst>
      <p:ext uri="{BB962C8B-B14F-4D97-AF65-F5344CB8AC3E}">
        <p14:creationId xmlns:p14="http://schemas.microsoft.com/office/powerpoint/2010/main" val="39841944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Break">
    <p:bg>
      <p:bgPr>
        <a:solidFill>
          <a:schemeClr val="bg2"/>
        </a:solidFill>
        <a:effectLst/>
      </p:bgPr>
    </p:bg>
    <p:spTree>
      <p:nvGrpSpPr>
        <p:cNvPr id="1" name=""/>
        <p:cNvGrpSpPr/>
        <p:nvPr/>
      </p:nvGrpSpPr>
      <p:grpSpPr>
        <a:xfrm>
          <a:off x="0" y="0"/>
          <a:ext cx="0" cy="0"/>
          <a:chOff x="0" y="0"/>
          <a:chExt cx="0" cy="0"/>
        </a:xfrm>
      </p:grpSpPr>
      <p:grpSp>
        <p:nvGrpSpPr>
          <p:cNvPr id="22" name="Bottom Right">
            <a:extLst>
              <a:ext uri="{FF2B5EF4-FFF2-40B4-BE49-F238E27FC236}">
                <a16:creationId xmlns:a16="http://schemas.microsoft.com/office/drawing/2014/main" id="{B023FEDE-FD35-413E-A6E6-2F36BD0D10BA}"/>
              </a:ext>
              <a:ext uri="{C183D7F6-B498-43B3-948B-1728B52AA6E4}">
                <adec:decorative xmlns:adec="http://schemas.microsoft.com/office/drawing/2017/decorative" val="1"/>
              </a:ext>
            </a:extLst>
          </p:cNvPr>
          <p:cNvGrpSpPr/>
          <p:nvPr userDrawn="1"/>
        </p:nvGrpSpPr>
        <p:grpSpPr>
          <a:xfrm>
            <a:off x="7974976" y="3278144"/>
            <a:ext cx="4211600" cy="3581399"/>
            <a:chOff x="7980400" y="3276601"/>
            <a:chExt cx="4211600" cy="3581399"/>
          </a:xfrm>
        </p:grpSpPr>
        <p:grpSp>
          <p:nvGrpSpPr>
            <p:cNvPr id="23" name="Graphic 157">
              <a:extLst>
                <a:ext uri="{FF2B5EF4-FFF2-40B4-BE49-F238E27FC236}">
                  <a16:creationId xmlns:a16="http://schemas.microsoft.com/office/drawing/2014/main" id="{F296456E-2618-4FC5-BBF1-98139316B9A8}"/>
                </a:ext>
                <a:ext uri="{C183D7F6-B498-43B3-948B-1728B52AA6E4}">
                  <adec:decorative xmlns:adec="http://schemas.microsoft.com/office/drawing/2017/decorative" val="1"/>
                </a:ext>
              </a:extLst>
            </p:cNvPr>
            <p:cNvGrpSpPr/>
            <p:nvPr/>
          </p:nvGrpSpPr>
          <p:grpSpPr>
            <a:xfrm>
              <a:off x="8662740" y="3276601"/>
              <a:ext cx="3529260" cy="3581397"/>
              <a:chOff x="4114800" y="1423987"/>
              <a:chExt cx="3961542" cy="4007547"/>
            </a:xfrm>
            <a:noFill/>
          </p:grpSpPr>
          <p:sp>
            <p:nvSpPr>
              <p:cNvPr id="25" name="Freeform: Shape 24">
                <a:extLst>
                  <a:ext uri="{FF2B5EF4-FFF2-40B4-BE49-F238E27FC236}">
                    <a16:creationId xmlns:a16="http://schemas.microsoft.com/office/drawing/2014/main" id="{7BF8EDC0-C078-4225-BC74-92C170331E38}"/>
                  </a:ext>
                </a:extLst>
              </p:cNvPr>
              <p:cNvSpPr/>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6" name="Freeform: Shape 25">
                <a:extLst>
                  <a:ext uri="{FF2B5EF4-FFF2-40B4-BE49-F238E27FC236}">
                    <a16:creationId xmlns:a16="http://schemas.microsoft.com/office/drawing/2014/main" id="{CD11E24B-6171-4BA5-9124-771EEDEA4B01}"/>
                  </a:ext>
                </a:extLst>
              </p:cNvPr>
              <p:cNvSpPr/>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7" name="Freeform: Shape 26">
                <a:extLst>
                  <a:ext uri="{FF2B5EF4-FFF2-40B4-BE49-F238E27FC236}">
                    <a16:creationId xmlns:a16="http://schemas.microsoft.com/office/drawing/2014/main" id="{C6B79974-93CA-440A-90D6-341091F806E7}"/>
                  </a:ext>
                </a:extLst>
              </p:cNvPr>
              <p:cNvSpPr/>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1" name="Freeform: Shape 30">
                <a:extLst>
                  <a:ext uri="{FF2B5EF4-FFF2-40B4-BE49-F238E27FC236}">
                    <a16:creationId xmlns:a16="http://schemas.microsoft.com/office/drawing/2014/main" id="{DC593E8A-F480-4181-9BFA-78603CBA776D}"/>
                  </a:ext>
                </a:extLst>
              </p:cNvPr>
              <p:cNvSpPr/>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2" name="Freeform: Shape 31">
                <a:extLst>
                  <a:ext uri="{FF2B5EF4-FFF2-40B4-BE49-F238E27FC236}">
                    <a16:creationId xmlns:a16="http://schemas.microsoft.com/office/drawing/2014/main" id="{73032549-12BB-4057-B2CF-E2C2F6B5ABE5}"/>
                  </a:ext>
                </a:extLst>
              </p:cNvPr>
              <p:cNvSpPr/>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3" name="Freeform: Shape 32">
                <a:extLst>
                  <a:ext uri="{FF2B5EF4-FFF2-40B4-BE49-F238E27FC236}">
                    <a16:creationId xmlns:a16="http://schemas.microsoft.com/office/drawing/2014/main" id="{73798276-B98D-42F7-AF59-B30CDDB4C987}"/>
                  </a:ext>
                </a:extLst>
              </p:cNvPr>
              <p:cNvSpPr/>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7" name="Freeform: Shape 36">
                <a:extLst>
                  <a:ext uri="{FF2B5EF4-FFF2-40B4-BE49-F238E27FC236}">
                    <a16:creationId xmlns:a16="http://schemas.microsoft.com/office/drawing/2014/main" id="{E548A05F-8BF4-489F-9169-CDD749ADB38E}"/>
                  </a:ext>
                </a:extLst>
              </p:cNvPr>
              <p:cNvSpPr/>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sp>
          <p:nvSpPr>
            <p:cNvPr id="24" name="Freeform: Shape 23">
              <a:extLst>
                <a:ext uri="{FF2B5EF4-FFF2-40B4-BE49-F238E27FC236}">
                  <a16:creationId xmlns:a16="http://schemas.microsoft.com/office/drawing/2014/main" id="{0987E2E0-CC03-4A51-9ADC-3A8F0F814601}"/>
                </a:ext>
                <a:ext uri="{C183D7F6-B498-43B3-948B-1728B52AA6E4}">
                  <adec:decorative xmlns:adec="http://schemas.microsoft.com/office/drawing/2017/decorative" val="1"/>
                </a:ext>
              </a:extLst>
            </p:cNvPr>
            <p:cNvSpPr/>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grpSp>
        <p:nvGrpSpPr>
          <p:cNvPr id="4" name="Top left">
            <a:extLst>
              <a:ext uri="{FF2B5EF4-FFF2-40B4-BE49-F238E27FC236}">
                <a16:creationId xmlns:a16="http://schemas.microsoft.com/office/drawing/2014/main" id="{F971CDD8-150B-43CA-B0B4-453E99E546ED}"/>
              </a:ext>
              <a:ext uri="{C183D7F6-B498-43B3-948B-1728B52AA6E4}">
                <adec:decorative xmlns:adec="http://schemas.microsoft.com/office/drawing/2017/decorative" val="1"/>
              </a:ext>
            </a:extLst>
          </p:cNvPr>
          <p:cNvGrpSpPr/>
          <p:nvPr userDrawn="1"/>
        </p:nvGrpSpPr>
        <p:grpSpPr>
          <a:xfrm>
            <a:off x="5425" y="-1543"/>
            <a:ext cx="2198951" cy="3349518"/>
            <a:chOff x="10849" y="-3086"/>
            <a:chExt cx="2198951" cy="3349518"/>
          </a:xfrm>
        </p:grpSpPr>
        <p:sp>
          <p:nvSpPr>
            <p:cNvPr id="5" name="Freeform: Shape 4">
              <a:extLst>
                <a:ext uri="{FF2B5EF4-FFF2-40B4-BE49-F238E27FC236}">
                  <a16:creationId xmlns:a16="http://schemas.microsoft.com/office/drawing/2014/main" id="{83FB31C0-83A2-4CA9-9E10-759376BB8FA0}"/>
                </a:ext>
                <a:ext uri="{C183D7F6-B498-43B3-948B-1728B52AA6E4}">
                  <adec:decorative xmlns:adec="http://schemas.microsoft.com/office/drawing/2017/decorative" val="1"/>
                </a:ext>
              </a:extLst>
            </p:cNvPr>
            <p:cNvSpPr/>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6" name="Freeform: Shape 5">
              <a:extLst>
                <a:ext uri="{FF2B5EF4-FFF2-40B4-BE49-F238E27FC236}">
                  <a16:creationId xmlns:a16="http://schemas.microsoft.com/office/drawing/2014/main" id="{F7AD3F4D-9E8E-4CDB-8839-1190B87F504B}"/>
                </a:ext>
              </a:extLst>
            </p:cNvPr>
            <p:cNvSpPr/>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 name="Freeform: Shape 6">
              <a:extLst>
                <a:ext uri="{FF2B5EF4-FFF2-40B4-BE49-F238E27FC236}">
                  <a16:creationId xmlns:a16="http://schemas.microsoft.com/office/drawing/2014/main" id="{1C05B4CB-A75C-4E77-9C9C-E85054415485}"/>
                </a:ext>
              </a:extLst>
            </p:cNvPr>
            <p:cNvSpPr/>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8" name="Freeform: Shape 7">
              <a:extLst>
                <a:ext uri="{FF2B5EF4-FFF2-40B4-BE49-F238E27FC236}">
                  <a16:creationId xmlns:a16="http://schemas.microsoft.com/office/drawing/2014/main" id="{E6F2C58A-0001-4403-961A-8D72894A87EB}"/>
                </a:ext>
              </a:extLst>
            </p:cNvPr>
            <p:cNvSpPr/>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9" name="Freeform: Shape 8">
              <a:extLst>
                <a:ext uri="{FF2B5EF4-FFF2-40B4-BE49-F238E27FC236}">
                  <a16:creationId xmlns:a16="http://schemas.microsoft.com/office/drawing/2014/main" id="{A9666267-BD43-43DF-B0BB-96735BF82B20}"/>
                </a:ext>
              </a:extLst>
            </p:cNvPr>
            <p:cNvSpPr/>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0" name="Freeform: Shape 9">
              <a:extLst>
                <a:ext uri="{FF2B5EF4-FFF2-40B4-BE49-F238E27FC236}">
                  <a16:creationId xmlns:a16="http://schemas.microsoft.com/office/drawing/2014/main" id="{B7B6C40E-1E26-456A-98BF-FD02DE25BBBF}"/>
                </a:ext>
              </a:extLst>
            </p:cNvPr>
            <p:cNvSpPr/>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1" name="Freeform: Shape 10">
              <a:extLst>
                <a:ext uri="{FF2B5EF4-FFF2-40B4-BE49-F238E27FC236}">
                  <a16:creationId xmlns:a16="http://schemas.microsoft.com/office/drawing/2014/main" id="{9E9DD0F3-80C9-4BAD-BE68-DF9B78B367FC}"/>
                </a:ext>
              </a:extLst>
            </p:cNvPr>
            <p:cNvSpPr/>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2" name="Freeform: Shape 11">
              <a:extLst>
                <a:ext uri="{FF2B5EF4-FFF2-40B4-BE49-F238E27FC236}">
                  <a16:creationId xmlns:a16="http://schemas.microsoft.com/office/drawing/2014/main" id="{1D374254-F113-4FB1-A938-2CBE5B375587}"/>
                </a:ext>
              </a:extLst>
            </p:cNvPr>
            <p:cNvSpPr/>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pSp>
      <p:sp>
        <p:nvSpPr>
          <p:cNvPr id="13" name="Title 1">
            <a:extLst>
              <a:ext uri="{FF2B5EF4-FFF2-40B4-BE49-F238E27FC236}">
                <a16:creationId xmlns:a16="http://schemas.microsoft.com/office/drawing/2014/main" id="{2C91688C-CA2F-423F-87BC-5CF5F4A66AD4}"/>
              </a:ext>
            </a:extLst>
          </p:cNvPr>
          <p:cNvSpPr>
            <a:spLocks noGrp="1"/>
          </p:cNvSpPr>
          <p:nvPr>
            <p:ph type="ctrTitle"/>
          </p:nvPr>
        </p:nvSpPr>
        <p:spPr>
          <a:xfrm>
            <a:off x="1005653" y="744909"/>
            <a:ext cx="5581561" cy="3155419"/>
          </a:xfrm>
          <a:prstGeom prst="rect">
            <a:avLst/>
          </a:prstGeom>
        </p:spPr>
        <p:txBody>
          <a:bodyPr anchor="b">
            <a:normAutofit/>
          </a:bodyPr>
          <a:lstStyle/>
          <a:p>
            <a:pPr algn="l"/>
            <a:r>
              <a:rPr lang="en-US" sz="5400">
                <a:cs typeface="Posterama" panose="020B0504020200020000" pitchFamily="34" charset="0"/>
              </a:rPr>
              <a:t>Click to edit Master title style</a:t>
            </a:r>
            <a:endParaRPr lang="en-US" sz="5400" dirty="0">
              <a:cs typeface="Posterama" panose="020B0504020200020000" pitchFamily="34" charset="0"/>
            </a:endParaRPr>
          </a:p>
        </p:txBody>
      </p:sp>
      <p:grpSp>
        <p:nvGrpSpPr>
          <p:cNvPr id="28" name="Cross">
            <a:extLst>
              <a:ext uri="{FF2B5EF4-FFF2-40B4-BE49-F238E27FC236}">
                <a16:creationId xmlns:a16="http://schemas.microsoft.com/office/drawing/2014/main" id="{DE90EA9D-D33A-4461-8A51-988087AEC6AA}"/>
              </a:ext>
              <a:ext uri="{C183D7F6-B498-43B3-948B-1728B52AA6E4}">
                <adec:decorative xmlns:adec="http://schemas.microsoft.com/office/drawing/2017/decorative" val="1"/>
              </a:ext>
            </a:extLst>
          </p:cNvPr>
          <p:cNvGrpSpPr/>
          <p:nvPr userDrawn="1"/>
        </p:nvGrpSpPr>
        <p:grpSpPr>
          <a:xfrm>
            <a:off x="7948013" y="3330979"/>
            <a:ext cx="118872" cy="118872"/>
            <a:chOff x="1175347" y="3733800"/>
            <a:chExt cx="118872" cy="118872"/>
          </a:xfrm>
        </p:grpSpPr>
        <p:cxnSp>
          <p:nvCxnSpPr>
            <p:cNvPr id="29" name="Straight Connector 28">
              <a:extLst>
                <a:ext uri="{FF2B5EF4-FFF2-40B4-BE49-F238E27FC236}">
                  <a16:creationId xmlns:a16="http://schemas.microsoft.com/office/drawing/2014/main" id="{F7119486-F5DF-4CAA-A71E-2861F2CBECF7}"/>
                </a:ext>
              </a:extLst>
            </p:cNvPr>
            <p:cNvCxnSpPr>
              <a:cxnSpLocks/>
            </p:cNvCxnSpPr>
            <p:nvPr/>
          </p:nvCxnSpPr>
          <p:spPr>
            <a:xfrm>
              <a:off x="1234783" y="3733800"/>
              <a:ext cx="0" cy="118872"/>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cxnSp>
          <p:nvCxnSpPr>
            <p:cNvPr id="30" name="Straight Connector 29">
              <a:extLst>
                <a:ext uri="{FF2B5EF4-FFF2-40B4-BE49-F238E27FC236}">
                  <a16:creationId xmlns:a16="http://schemas.microsoft.com/office/drawing/2014/main" id="{2C858657-F484-4466-8AFB-7FAD2E65B72F}"/>
                </a:ext>
              </a:extLst>
            </p:cNvPr>
            <p:cNvCxnSpPr>
              <a:cxnSpLocks/>
            </p:cNvCxnSpPr>
            <p:nvPr/>
          </p:nvCxnSpPr>
          <p:spPr>
            <a:xfrm>
              <a:off x="1175347" y="3793236"/>
              <a:ext cx="118872" cy="0"/>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grpSp>
      <p:sp>
        <p:nvSpPr>
          <p:cNvPr id="39" name="Text Placeholder 37">
            <a:extLst>
              <a:ext uri="{FF2B5EF4-FFF2-40B4-BE49-F238E27FC236}">
                <a16:creationId xmlns:a16="http://schemas.microsoft.com/office/drawing/2014/main" id="{98D12C8B-CC26-42CF-A68C-CF06CCA79DB0}"/>
              </a:ext>
            </a:extLst>
          </p:cNvPr>
          <p:cNvSpPr>
            <a:spLocks noGrp="1"/>
          </p:cNvSpPr>
          <p:nvPr>
            <p:ph type="body" sz="quarter" idx="13" hasCustomPrompt="1"/>
          </p:nvPr>
        </p:nvSpPr>
        <p:spPr>
          <a:xfrm>
            <a:off x="1012825" y="4075113"/>
            <a:ext cx="5581650" cy="2054225"/>
          </a:xfrm>
          <a:prstGeom prst="rect">
            <a:avLst/>
          </a:prstGeom>
        </p:spPr>
        <p:txBody>
          <a:bodyPr/>
          <a:lstStyle>
            <a:lvl1pPr marL="0" indent="0">
              <a:buNone/>
              <a:defRPr/>
            </a:lvl1pPr>
          </a:lstStyle>
          <a:p>
            <a:pPr lvl="0"/>
            <a:r>
              <a:rPr lang="en-US" dirty="0"/>
              <a:t>Click to add subtitle</a:t>
            </a:r>
          </a:p>
        </p:txBody>
      </p:sp>
      <p:sp>
        <p:nvSpPr>
          <p:cNvPr id="42" name="Picture Placeholder 41">
            <a:extLst>
              <a:ext uri="{FF2B5EF4-FFF2-40B4-BE49-F238E27FC236}">
                <a16:creationId xmlns:a16="http://schemas.microsoft.com/office/drawing/2014/main" id="{E3C5E9AD-97DA-438E-9830-992F9CA586B4}"/>
              </a:ext>
            </a:extLst>
          </p:cNvPr>
          <p:cNvSpPr>
            <a:spLocks noGrp="1"/>
          </p:cNvSpPr>
          <p:nvPr>
            <p:ph type="pic" sz="quarter" idx="14" hasCustomPrompt="1"/>
          </p:nvPr>
        </p:nvSpPr>
        <p:spPr>
          <a:xfrm>
            <a:off x="6632018" y="920426"/>
            <a:ext cx="2478719" cy="4957437"/>
          </a:xfrm>
          <a:custGeom>
            <a:avLst/>
            <a:gdLst>
              <a:gd name="connsiteX0" fmla="*/ 2478719 w 2478719"/>
              <a:gd name="connsiteY0" fmla="*/ 0 h 4957437"/>
              <a:gd name="connsiteX1" fmla="*/ 2478719 w 2478719"/>
              <a:gd name="connsiteY1" fmla="*/ 4957437 h 4957437"/>
              <a:gd name="connsiteX2" fmla="*/ 0 w 2478719"/>
              <a:gd name="connsiteY2" fmla="*/ 2478719 h 4957437"/>
              <a:gd name="connsiteX3" fmla="*/ 2478719 w 2478719"/>
              <a:gd name="connsiteY3" fmla="*/ 0 h 4957437"/>
            </a:gdLst>
            <a:ahLst/>
            <a:cxnLst>
              <a:cxn ang="0">
                <a:pos x="connsiteX0" y="connsiteY0"/>
              </a:cxn>
              <a:cxn ang="0">
                <a:pos x="connsiteX1" y="connsiteY1"/>
              </a:cxn>
              <a:cxn ang="0">
                <a:pos x="connsiteX2" y="connsiteY2"/>
              </a:cxn>
              <a:cxn ang="0">
                <a:pos x="connsiteX3" y="connsiteY3"/>
              </a:cxn>
            </a:cxnLst>
            <a:rect l="l" t="t" r="r" b="b"/>
            <a:pathLst>
              <a:path w="2478719" h="4957437">
                <a:moveTo>
                  <a:pt x="2478719" y="0"/>
                </a:moveTo>
                <a:lnTo>
                  <a:pt x="2478719" y="4957437"/>
                </a:lnTo>
                <a:cubicBezTo>
                  <a:pt x="1109777" y="4957437"/>
                  <a:pt x="0" y="3847661"/>
                  <a:pt x="0" y="2478719"/>
                </a:cubicBezTo>
                <a:cubicBezTo>
                  <a:pt x="0" y="1109777"/>
                  <a:pt x="1109777" y="0"/>
                  <a:pt x="2478719" y="0"/>
                </a:cubicBezTo>
                <a:close/>
              </a:path>
            </a:pathLst>
          </a:custGeom>
        </p:spPr>
        <p:txBody>
          <a:bodyPr wrap="square" anchor="ctr">
            <a:noAutofit/>
          </a:bodyPr>
          <a:lstStyle>
            <a:lvl1pPr marL="0" indent="0" algn="ctr">
              <a:buNone/>
              <a:defRPr sz="2000"/>
            </a:lvl1pPr>
          </a:lstStyle>
          <a:p>
            <a:r>
              <a:rPr lang="en-US" dirty="0"/>
              <a:t>Click to add photo</a:t>
            </a:r>
          </a:p>
        </p:txBody>
      </p:sp>
      <p:sp>
        <p:nvSpPr>
          <p:cNvPr id="45" name="Picture Placeholder 44">
            <a:extLst>
              <a:ext uri="{FF2B5EF4-FFF2-40B4-BE49-F238E27FC236}">
                <a16:creationId xmlns:a16="http://schemas.microsoft.com/office/drawing/2014/main" id="{29CDCB5D-3CB9-4A05-9109-F46C1FEB08B2}"/>
              </a:ext>
            </a:extLst>
          </p:cNvPr>
          <p:cNvSpPr>
            <a:spLocks noGrp="1"/>
          </p:cNvSpPr>
          <p:nvPr>
            <p:ph type="pic" sz="quarter" idx="15" hasCustomPrompt="1"/>
          </p:nvPr>
        </p:nvSpPr>
        <p:spPr>
          <a:xfrm>
            <a:off x="9244935" y="920815"/>
            <a:ext cx="2410165" cy="2410165"/>
          </a:xfrm>
          <a:custGeom>
            <a:avLst/>
            <a:gdLst>
              <a:gd name="connsiteX0" fmla="*/ 0 w 2410165"/>
              <a:gd name="connsiteY0" fmla="*/ 0 h 2410165"/>
              <a:gd name="connsiteX1" fmla="*/ 2410165 w 2410165"/>
              <a:gd name="connsiteY1" fmla="*/ 2410165 h 2410165"/>
              <a:gd name="connsiteX2" fmla="*/ 0 w 2410165"/>
              <a:gd name="connsiteY2" fmla="*/ 2410165 h 2410165"/>
            </a:gdLst>
            <a:ahLst/>
            <a:cxnLst>
              <a:cxn ang="0">
                <a:pos x="connsiteX0" y="connsiteY0"/>
              </a:cxn>
              <a:cxn ang="0">
                <a:pos x="connsiteX1" y="connsiteY1"/>
              </a:cxn>
              <a:cxn ang="0">
                <a:pos x="connsiteX2" y="connsiteY2"/>
              </a:cxn>
            </a:cxnLst>
            <a:rect l="l" t="t" r="r" b="b"/>
            <a:pathLst>
              <a:path w="2410165" h="2410165">
                <a:moveTo>
                  <a:pt x="0" y="0"/>
                </a:moveTo>
                <a:cubicBezTo>
                  <a:pt x="1331082" y="0"/>
                  <a:pt x="2410165" y="1079083"/>
                  <a:pt x="2410165" y="2410165"/>
                </a:cubicBezTo>
                <a:lnTo>
                  <a:pt x="0" y="2410165"/>
                </a:lnTo>
                <a:close/>
              </a:path>
            </a:pathLst>
          </a:custGeom>
        </p:spPr>
        <p:txBody>
          <a:bodyPr wrap="square" anchor="b">
            <a:noAutofit/>
          </a:bodyPr>
          <a:lstStyle>
            <a:lvl1pPr marL="0" indent="0" algn="ctr">
              <a:buNone/>
              <a:defRPr sz="2000"/>
            </a:lvl1pPr>
          </a:lstStyle>
          <a:p>
            <a:r>
              <a:rPr lang="en-US" dirty="0"/>
              <a:t>Click to</a:t>
            </a:r>
          </a:p>
          <a:p>
            <a:r>
              <a:rPr lang="en-US" dirty="0"/>
              <a:t>add photo</a:t>
            </a:r>
          </a:p>
        </p:txBody>
      </p:sp>
      <p:sp>
        <p:nvSpPr>
          <p:cNvPr id="48" name="Picture Placeholder 47">
            <a:extLst>
              <a:ext uri="{FF2B5EF4-FFF2-40B4-BE49-F238E27FC236}">
                <a16:creationId xmlns:a16="http://schemas.microsoft.com/office/drawing/2014/main" id="{C1949CC4-76B8-4D86-AF8E-6201557DC29D}"/>
              </a:ext>
            </a:extLst>
          </p:cNvPr>
          <p:cNvSpPr>
            <a:spLocks noGrp="1"/>
          </p:cNvSpPr>
          <p:nvPr>
            <p:ph type="pic" sz="quarter" idx="16" hasCustomPrompt="1"/>
          </p:nvPr>
        </p:nvSpPr>
        <p:spPr>
          <a:xfrm>
            <a:off x="9244934" y="3471379"/>
            <a:ext cx="2410165" cy="2406483"/>
          </a:xfrm>
          <a:custGeom>
            <a:avLst/>
            <a:gdLst>
              <a:gd name="connsiteX0" fmla="*/ 0 w 2410165"/>
              <a:gd name="connsiteY0" fmla="*/ 0 h 2406483"/>
              <a:gd name="connsiteX1" fmla="*/ 2410165 w 2410165"/>
              <a:gd name="connsiteY1" fmla="*/ 0 h 2406483"/>
              <a:gd name="connsiteX2" fmla="*/ 0 w 2410165"/>
              <a:gd name="connsiteY2" fmla="*/ 2406483 h 2406483"/>
            </a:gdLst>
            <a:ahLst/>
            <a:cxnLst>
              <a:cxn ang="0">
                <a:pos x="connsiteX0" y="connsiteY0"/>
              </a:cxn>
              <a:cxn ang="0">
                <a:pos x="connsiteX1" y="connsiteY1"/>
              </a:cxn>
              <a:cxn ang="0">
                <a:pos x="connsiteX2" y="connsiteY2"/>
              </a:cxn>
            </a:cxnLst>
            <a:rect l="l" t="t" r="r" b="b"/>
            <a:pathLst>
              <a:path w="2410165" h="2406483">
                <a:moveTo>
                  <a:pt x="0" y="0"/>
                </a:moveTo>
                <a:lnTo>
                  <a:pt x="2410165" y="0"/>
                </a:lnTo>
                <a:cubicBezTo>
                  <a:pt x="2410165" y="1329048"/>
                  <a:pt x="1331082" y="2406483"/>
                  <a:pt x="0" y="2406483"/>
                </a:cubicBezTo>
                <a:close/>
              </a:path>
            </a:pathLst>
          </a:custGeom>
        </p:spPr>
        <p:txBody>
          <a:bodyPr wrap="square" anchor="t">
            <a:noAutofit/>
          </a:bodyPr>
          <a:lstStyle>
            <a:lvl1pPr marL="0" indent="0" algn="ctr">
              <a:buNone/>
              <a:defRPr sz="2000"/>
            </a:lvl1pPr>
          </a:lstStyle>
          <a:p>
            <a:r>
              <a:rPr lang="en-US" dirty="0"/>
              <a:t>Click to</a:t>
            </a:r>
          </a:p>
          <a:p>
            <a:r>
              <a:rPr lang="en-US" dirty="0"/>
              <a:t>add photo</a:t>
            </a:r>
          </a:p>
        </p:txBody>
      </p:sp>
    </p:spTree>
    <p:extLst>
      <p:ext uri="{BB962C8B-B14F-4D97-AF65-F5344CB8AC3E}">
        <p14:creationId xmlns:p14="http://schemas.microsoft.com/office/powerpoint/2010/main" val="37557528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useBgFill="1">
        <p:nvSpPr>
          <p:cNvPr id="2" name="Rectangle 1">
            <a:extLst>
              <a:ext uri="{FF2B5EF4-FFF2-40B4-BE49-F238E27FC236}">
                <a16:creationId xmlns:a16="http://schemas.microsoft.com/office/drawing/2014/main" id="{1225C57A-6BA3-4E88-81DB-F98A7E8F9CCB}"/>
              </a:ext>
              <a:ext uri="{C183D7F6-B498-43B3-948B-1728B52AA6E4}">
                <adec:decorative xmlns:adec="http://schemas.microsoft.com/office/drawing/2017/decorative" val="1"/>
              </a:ext>
            </a:extLst>
          </p:cNvPr>
          <p:cNvSpPr/>
          <p:nvPr userDrawn="1"/>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 name="Rectangle 2">
            <a:extLst>
              <a:ext uri="{FF2B5EF4-FFF2-40B4-BE49-F238E27FC236}">
                <a16:creationId xmlns:a16="http://schemas.microsoft.com/office/drawing/2014/main" id="{84F9A67F-2D88-49BB-87D0-5430BD24E520}"/>
              </a:ext>
              <a:ext uri="{C183D7F6-B498-43B3-948B-1728B52AA6E4}">
                <adec:decorative xmlns:adec="http://schemas.microsoft.com/office/drawing/2017/decorative" val="1"/>
              </a:ext>
            </a:extLst>
          </p:cNvPr>
          <p:cNvSpPr/>
          <p:nvPr userDrawn="1"/>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4" name="Top left">
            <a:extLst>
              <a:ext uri="{FF2B5EF4-FFF2-40B4-BE49-F238E27FC236}">
                <a16:creationId xmlns:a16="http://schemas.microsoft.com/office/drawing/2014/main" id="{F5534F84-ABA8-471C-A8B7-F32A0AD1EB7B}"/>
              </a:ext>
              <a:ext uri="{C183D7F6-B498-43B3-948B-1728B52AA6E4}">
                <adec:decorative xmlns:adec="http://schemas.microsoft.com/office/drawing/2017/decorative" val="1"/>
              </a:ext>
            </a:extLst>
          </p:cNvPr>
          <p:cNvGrpSpPr/>
          <p:nvPr userDrawn="1"/>
        </p:nvGrpSpPr>
        <p:grpSpPr>
          <a:xfrm>
            <a:off x="5425" y="-1543"/>
            <a:ext cx="2198951" cy="3349518"/>
            <a:chOff x="10849" y="-3086"/>
            <a:chExt cx="2198951" cy="3349518"/>
          </a:xfrm>
        </p:grpSpPr>
        <p:sp>
          <p:nvSpPr>
            <p:cNvPr id="5" name="Freeform: Shape 4">
              <a:extLst>
                <a:ext uri="{FF2B5EF4-FFF2-40B4-BE49-F238E27FC236}">
                  <a16:creationId xmlns:a16="http://schemas.microsoft.com/office/drawing/2014/main" id="{C120E573-F17E-4067-ACC7-2CFE0E36AF9A}"/>
                </a:ext>
                <a:ext uri="{C183D7F6-B498-43B3-948B-1728B52AA6E4}">
                  <adec:decorative xmlns:adec="http://schemas.microsoft.com/office/drawing/2017/decorative" val="1"/>
                </a:ext>
              </a:extLst>
            </p:cNvPr>
            <p:cNvSpPr/>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6" name="Freeform: Shape 5">
              <a:extLst>
                <a:ext uri="{FF2B5EF4-FFF2-40B4-BE49-F238E27FC236}">
                  <a16:creationId xmlns:a16="http://schemas.microsoft.com/office/drawing/2014/main" id="{0A9A04E4-A99F-444D-8C94-C8345135FEB6}"/>
                </a:ext>
              </a:extLst>
            </p:cNvPr>
            <p:cNvSpPr/>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 name="Freeform: Shape 6">
              <a:extLst>
                <a:ext uri="{FF2B5EF4-FFF2-40B4-BE49-F238E27FC236}">
                  <a16:creationId xmlns:a16="http://schemas.microsoft.com/office/drawing/2014/main" id="{A25C62E1-A6EA-45F5-98E7-AFC16D32A1EE}"/>
                </a:ext>
              </a:extLst>
            </p:cNvPr>
            <p:cNvSpPr/>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8" name="Freeform: Shape 7">
              <a:extLst>
                <a:ext uri="{FF2B5EF4-FFF2-40B4-BE49-F238E27FC236}">
                  <a16:creationId xmlns:a16="http://schemas.microsoft.com/office/drawing/2014/main" id="{E49BBA52-97E5-462E-89FE-054F9420E234}"/>
                </a:ext>
              </a:extLst>
            </p:cNvPr>
            <p:cNvSpPr/>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9" name="Freeform: Shape 8">
              <a:extLst>
                <a:ext uri="{FF2B5EF4-FFF2-40B4-BE49-F238E27FC236}">
                  <a16:creationId xmlns:a16="http://schemas.microsoft.com/office/drawing/2014/main" id="{39548F12-A85E-4D96-A275-D42CC29DE220}"/>
                </a:ext>
              </a:extLst>
            </p:cNvPr>
            <p:cNvSpPr/>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0" name="Freeform: Shape 9">
              <a:extLst>
                <a:ext uri="{FF2B5EF4-FFF2-40B4-BE49-F238E27FC236}">
                  <a16:creationId xmlns:a16="http://schemas.microsoft.com/office/drawing/2014/main" id="{91A48A8C-0AD8-4EE1-ABFC-3BC7281B3417}"/>
                </a:ext>
              </a:extLst>
            </p:cNvPr>
            <p:cNvSpPr/>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1" name="Freeform: Shape 10">
              <a:extLst>
                <a:ext uri="{FF2B5EF4-FFF2-40B4-BE49-F238E27FC236}">
                  <a16:creationId xmlns:a16="http://schemas.microsoft.com/office/drawing/2014/main" id="{4D288D21-2CC5-4CD1-A620-1F777FCFB123}"/>
                </a:ext>
              </a:extLst>
            </p:cNvPr>
            <p:cNvSpPr/>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2" name="Freeform: Shape 11">
              <a:extLst>
                <a:ext uri="{FF2B5EF4-FFF2-40B4-BE49-F238E27FC236}">
                  <a16:creationId xmlns:a16="http://schemas.microsoft.com/office/drawing/2014/main" id="{95A40365-E048-4BD5-B813-8F22247869EE}"/>
                </a:ext>
              </a:extLst>
            </p:cNvPr>
            <p:cNvSpPr/>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pSp>
      <p:sp>
        <p:nvSpPr>
          <p:cNvPr id="13" name="Title 1">
            <a:extLst>
              <a:ext uri="{FF2B5EF4-FFF2-40B4-BE49-F238E27FC236}">
                <a16:creationId xmlns:a16="http://schemas.microsoft.com/office/drawing/2014/main" id="{8F5D6640-231E-4BB4-AE0F-70176A3BE0F0}"/>
              </a:ext>
            </a:extLst>
          </p:cNvPr>
          <p:cNvSpPr>
            <a:spLocks noGrp="1"/>
          </p:cNvSpPr>
          <p:nvPr>
            <p:ph type="title"/>
          </p:nvPr>
        </p:nvSpPr>
        <p:spPr>
          <a:xfrm>
            <a:off x="1198181" y="557191"/>
            <a:ext cx="9988166" cy="1325397"/>
          </a:xfrm>
          <a:prstGeom prst="rect">
            <a:avLst/>
          </a:prstGeom>
        </p:spPr>
        <p:txBody>
          <a:bodyPr/>
          <a:lstStyle>
            <a:lvl1pPr algn="ctr">
              <a:defRPr/>
            </a:lvl1pPr>
          </a:lstStyle>
          <a:p>
            <a:pPr>
              <a:lnSpc>
                <a:spcPct val="100000"/>
              </a:lnSpc>
            </a:pPr>
            <a:r>
              <a:rPr lang="en-US"/>
              <a:t>Click to edit Master title style</a:t>
            </a:r>
            <a:endParaRPr lang="en-US" dirty="0"/>
          </a:p>
        </p:txBody>
      </p:sp>
      <p:grpSp>
        <p:nvGrpSpPr>
          <p:cNvPr id="14" name="Bottom Right">
            <a:extLst>
              <a:ext uri="{FF2B5EF4-FFF2-40B4-BE49-F238E27FC236}">
                <a16:creationId xmlns:a16="http://schemas.microsoft.com/office/drawing/2014/main" id="{2B5DBC70-6B80-4634-BE74-063E4A2568BC}"/>
              </a:ext>
              <a:ext uri="{C183D7F6-B498-43B3-948B-1728B52AA6E4}">
                <adec:decorative xmlns:adec="http://schemas.microsoft.com/office/drawing/2017/decorative" val="1"/>
              </a:ext>
            </a:extLst>
          </p:cNvPr>
          <p:cNvGrpSpPr/>
          <p:nvPr userDrawn="1"/>
        </p:nvGrpSpPr>
        <p:grpSpPr>
          <a:xfrm>
            <a:off x="7974976" y="3278144"/>
            <a:ext cx="4211600" cy="3581399"/>
            <a:chOff x="7980400" y="3276601"/>
            <a:chExt cx="4211600" cy="3581399"/>
          </a:xfrm>
        </p:grpSpPr>
        <p:grpSp>
          <p:nvGrpSpPr>
            <p:cNvPr id="15" name="Graphic 157">
              <a:extLst>
                <a:ext uri="{FF2B5EF4-FFF2-40B4-BE49-F238E27FC236}">
                  <a16:creationId xmlns:a16="http://schemas.microsoft.com/office/drawing/2014/main" id="{4F2F0A0F-98AB-4BFF-A7D6-2AD57BBE6E0A}"/>
                </a:ext>
                <a:ext uri="{C183D7F6-B498-43B3-948B-1728B52AA6E4}">
                  <adec:decorative xmlns:adec="http://schemas.microsoft.com/office/drawing/2017/decorative" val="1"/>
                </a:ext>
              </a:extLst>
            </p:cNvPr>
            <p:cNvGrpSpPr/>
            <p:nvPr/>
          </p:nvGrpSpPr>
          <p:grpSpPr>
            <a:xfrm>
              <a:off x="8662740" y="3276601"/>
              <a:ext cx="3529260" cy="3581397"/>
              <a:chOff x="4114800" y="1423987"/>
              <a:chExt cx="3961542" cy="4007547"/>
            </a:xfrm>
            <a:noFill/>
          </p:grpSpPr>
          <p:sp>
            <p:nvSpPr>
              <p:cNvPr id="17" name="Freeform: Shape 16">
                <a:extLst>
                  <a:ext uri="{FF2B5EF4-FFF2-40B4-BE49-F238E27FC236}">
                    <a16:creationId xmlns:a16="http://schemas.microsoft.com/office/drawing/2014/main" id="{DD4C8780-103D-4273-8C53-67974B2A94DC}"/>
                  </a:ext>
                </a:extLst>
              </p:cNvPr>
              <p:cNvSpPr/>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8" name="Freeform: Shape 17">
                <a:extLst>
                  <a:ext uri="{FF2B5EF4-FFF2-40B4-BE49-F238E27FC236}">
                    <a16:creationId xmlns:a16="http://schemas.microsoft.com/office/drawing/2014/main" id="{4AD6E1B3-1715-4109-8CB1-9105B0BFA994}"/>
                  </a:ext>
                </a:extLst>
              </p:cNvPr>
              <p:cNvSpPr/>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9" name="Freeform: Shape 18">
                <a:extLst>
                  <a:ext uri="{FF2B5EF4-FFF2-40B4-BE49-F238E27FC236}">
                    <a16:creationId xmlns:a16="http://schemas.microsoft.com/office/drawing/2014/main" id="{38820D0E-8FC9-4216-A6BF-2299C5AF7C14}"/>
                  </a:ext>
                </a:extLst>
              </p:cNvPr>
              <p:cNvSpPr/>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0" name="Freeform: Shape 19">
                <a:extLst>
                  <a:ext uri="{FF2B5EF4-FFF2-40B4-BE49-F238E27FC236}">
                    <a16:creationId xmlns:a16="http://schemas.microsoft.com/office/drawing/2014/main" id="{AF0D6914-EF36-446C-9B37-B29925ED144F}"/>
                  </a:ext>
                </a:extLst>
              </p:cNvPr>
              <p:cNvSpPr/>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1" name="Freeform: Shape 20">
                <a:extLst>
                  <a:ext uri="{FF2B5EF4-FFF2-40B4-BE49-F238E27FC236}">
                    <a16:creationId xmlns:a16="http://schemas.microsoft.com/office/drawing/2014/main" id="{FFAE074B-38DD-4BDA-A83B-AC2A1E8D1664}"/>
                  </a:ext>
                </a:extLst>
              </p:cNvPr>
              <p:cNvSpPr/>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2" name="Freeform: Shape 21">
                <a:extLst>
                  <a:ext uri="{FF2B5EF4-FFF2-40B4-BE49-F238E27FC236}">
                    <a16:creationId xmlns:a16="http://schemas.microsoft.com/office/drawing/2014/main" id="{C8DE4EEA-58F1-46B6-B27D-4542CA39C042}"/>
                  </a:ext>
                </a:extLst>
              </p:cNvPr>
              <p:cNvSpPr/>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3" name="Freeform: Shape 22">
                <a:extLst>
                  <a:ext uri="{FF2B5EF4-FFF2-40B4-BE49-F238E27FC236}">
                    <a16:creationId xmlns:a16="http://schemas.microsoft.com/office/drawing/2014/main" id="{F436828B-D2E1-4D62-AAF4-796CB97FF892}"/>
                  </a:ext>
                </a:extLst>
              </p:cNvPr>
              <p:cNvSpPr/>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sp>
          <p:nvSpPr>
            <p:cNvPr id="16" name="Freeform: Shape 15">
              <a:extLst>
                <a:ext uri="{FF2B5EF4-FFF2-40B4-BE49-F238E27FC236}">
                  <a16:creationId xmlns:a16="http://schemas.microsoft.com/office/drawing/2014/main" id="{885C3206-220B-4FE2-A199-6D4F2D7CE323}"/>
                </a:ext>
                <a:ext uri="{C183D7F6-B498-43B3-948B-1728B52AA6E4}">
                  <adec:decorative xmlns:adec="http://schemas.microsoft.com/office/drawing/2017/decorative" val="1"/>
                </a:ext>
              </a:extLst>
            </p:cNvPr>
            <p:cNvSpPr/>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sp>
        <p:nvSpPr>
          <p:cNvPr id="28" name="Date Placeholder 8">
            <a:extLst>
              <a:ext uri="{FF2B5EF4-FFF2-40B4-BE49-F238E27FC236}">
                <a16:creationId xmlns:a16="http://schemas.microsoft.com/office/drawing/2014/main" id="{B26AF064-D340-46EA-9C15-A6CB4E376465}"/>
              </a:ext>
            </a:extLst>
          </p:cNvPr>
          <p:cNvSpPr>
            <a:spLocks noGrp="1"/>
          </p:cNvSpPr>
          <p:nvPr>
            <p:ph type="dt" sz="half" idx="10"/>
          </p:nvPr>
        </p:nvSpPr>
        <p:spPr>
          <a:xfrm>
            <a:off x="838200" y="6356350"/>
            <a:ext cx="2743200" cy="365125"/>
          </a:xfrm>
          <a:prstGeom prst="rect">
            <a:avLst/>
          </a:prstGeom>
        </p:spPr>
        <p:txBody>
          <a:bodyPr/>
          <a:lstStyle>
            <a:lvl1pPr>
              <a:defRPr sz="900" spc="200" baseline="0">
                <a:solidFill>
                  <a:schemeClr val="accent1"/>
                </a:solidFill>
                <a:effectLst/>
              </a:defRPr>
            </a:lvl1pPr>
          </a:lstStyle>
          <a:p>
            <a:r>
              <a:rPr lang="en-US"/>
              <a:t>2/2/20XX</a:t>
            </a:r>
            <a:endParaRPr lang="en-US" dirty="0"/>
          </a:p>
        </p:txBody>
      </p:sp>
      <p:sp>
        <p:nvSpPr>
          <p:cNvPr id="29" name="Footer Placeholder 9">
            <a:extLst>
              <a:ext uri="{FF2B5EF4-FFF2-40B4-BE49-F238E27FC236}">
                <a16:creationId xmlns:a16="http://schemas.microsoft.com/office/drawing/2014/main" id="{03F75FA5-935D-4AF9-B1EF-2F4DAAE58FBE}"/>
              </a:ext>
            </a:extLst>
          </p:cNvPr>
          <p:cNvSpPr>
            <a:spLocks noGrp="1"/>
          </p:cNvSpPr>
          <p:nvPr>
            <p:ph type="ftr" sz="quarter" idx="11"/>
          </p:nvPr>
        </p:nvSpPr>
        <p:spPr>
          <a:xfrm>
            <a:off x="4038600" y="6356350"/>
            <a:ext cx="4114800" cy="365125"/>
          </a:xfrm>
          <a:prstGeom prst="rect">
            <a:avLst/>
          </a:prstGeom>
        </p:spPr>
        <p:txBody>
          <a:bodyPr/>
          <a:lstStyle>
            <a:lvl1pPr algn="ctr">
              <a:defRPr sz="900" spc="200" baseline="0">
                <a:solidFill>
                  <a:schemeClr val="accent1"/>
                </a:solidFill>
                <a:effectLst/>
              </a:defRPr>
            </a:lvl1pPr>
          </a:lstStyle>
          <a:p>
            <a:r>
              <a:rPr lang="en-US"/>
              <a:t>PRESENTATION TITLE</a:t>
            </a:r>
            <a:endParaRPr lang="en-US" dirty="0"/>
          </a:p>
        </p:txBody>
      </p:sp>
      <p:sp>
        <p:nvSpPr>
          <p:cNvPr id="30" name="Slide Number Placeholder 10">
            <a:extLst>
              <a:ext uri="{FF2B5EF4-FFF2-40B4-BE49-F238E27FC236}">
                <a16:creationId xmlns:a16="http://schemas.microsoft.com/office/drawing/2014/main" id="{71F9F335-851C-42ED-B5C1-9FABCA15FF02}"/>
              </a:ext>
            </a:extLst>
          </p:cNvPr>
          <p:cNvSpPr>
            <a:spLocks noGrp="1"/>
          </p:cNvSpPr>
          <p:nvPr>
            <p:ph type="sldNum" sz="quarter" idx="12"/>
          </p:nvPr>
        </p:nvSpPr>
        <p:spPr>
          <a:xfrm>
            <a:off x="9906000" y="6356350"/>
            <a:ext cx="1447800" cy="365125"/>
          </a:xfrm>
          <a:prstGeom prst="rect">
            <a:avLst/>
          </a:prstGeom>
        </p:spPr>
        <p:txBody>
          <a:bodyPr/>
          <a:lstStyle>
            <a:lvl1pPr algn="r">
              <a:defRPr sz="900" spc="200" baseline="0">
                <a:solidFill>
                  <a:schemeClr val="accent1"/>
                </a:solidFill>
                <a:effectLst/>
              </a:defRPr>
            </a:lvl1pPr>
          </a:lstStyle>
          <a:p>
            <a:fld id="{73B850FF-6169-4056-8077-06FFA93A5366}" type="slidenum">
              <a:rPr lang="en-US" smtClean="0"/>
              <a:pPr/>
              <a:t>‹#›</a:t>
            </a:fld>
            <a:endParaRPr lang="en-US" dirty="0"/>
          </a:p>
        </p:txBody>
      </p:sp>
      <p:sp>
        <p:nvSpPr>
          <p:cNvPr id="25" name="Content Placeholder 24">
            <a:extLst>
              <a:ext uri="{FF2B5EF4-FFF2-40B4-BE49-F238E27FC236}">
                <a16:creationId xmlns:a16="http://schemas.microsoft.com/office/drawing/2014/main" id="{4330C721-3559-4CDE-B4AF-4F7C98229EB2}"/>
              </a:ext>
            </a:extLst>
          </p:cNvPr>
          <p:cNvSpPr>
            <a:spLocks noGrp="1"/>
          </p:cNvSpPr>
          <p:nvPr>
            <p:ph sz="quarter" idx="13"/>
          </p:nvPr>
        </p:nvSpPr>
        <p:spPr>
          <a:xfrm>
            <a:off x="1433513" y="2343150"/>
            <a:ext cx="9324975" cy="3552825"/>
          </a:xfrm>
          <a:prstGeom prst="rect">
            <a:avLst/>
          </a:prstGeo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766494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able">
    <p:bg>
      <p:bgPr>
        <a:solidFill>
          <a:schemeClr val="bg2"/>
        </a:solidFill>
        <a:effectLst/>
      </p:bgPr>
    </p:bg>
    <p:spTree>
      <p:nvGrpSpPr>
        <p:cNvPr id="1" name=""/>
        <p:cNvGrpSpPr/>
        <p:nvPr/>
      </p:nvGrpSpPr>
      <p:grpSpPr>
        <a:xfrm>
          <a:off x="0" y="0"/>
          <a:ext cx="0" cy="0"/>
          <a:chOff x="0" y="0"/>
          <a:chExt cx="0" cy="0"/>
        </a:xfrm>
      </p:grpSpPr>
      <p:grpSp>
        <p:nvGrpSpPr>
          <p:cNvPr id="4" name="Top left">
            <a:extLst>
              <a:ext uri="{FF2B5EF4-FFF2-40B4-BE49-F238E27FC236}">
                <a16:creationId xmlns:a16="http://schemas.microsoft.com/office/drawing/2014/main" id="{6B68C4F3-DA58-488E-A1B9-C574806E06B1}"/>
              </a:ext>
              <a:ext uri="{C183D7F6-B498-43B3-948B-1728B52AA6E4}">
                <adec:decorative xmlns:adec="http://schemas.microsoft.com/office/drawing/2017/decorative" val="1"/>
              </a:ext>
            </a:extLst>
          </p:cNvPr>
          <p:cNvGrpSpPr/>
          <p:nvPr userDrawn="1"/>
        </p:nvGrpSpPr>
        <p:grpSpPr>
          <a:xfrm>
            <a:off x="5425" y="-1543"/>
            <a:ext cx="2198951" cy="3349518"/>
            <a:chOff x="10849" y="-3086"/>
            <a:chExt cx="2198951" cy="3349518"/>
          </a:xfrm>
        </p:grpSpPr>
        <p:sp>
          <p:nvSpPr>
            <p:cNvPr id="5" name="Freeform: Shape 4">
              <a:extLst>
                <a:ext uri="{FF2B5EF4-FFF2-40B4-BE49-F238E27FC236}">
                  <a16:creationId xmlns:a16="http://schemas.microsoft.com/office/drawing/2014/main" id="{7C14282E-9BBD-4DB8-9BEF-3B2029C43A8A}"/>
                </a:ext>
                <a:ext uri="{C183D7F6-B498-43B3-948B-1728B52AA6E4}">
                  <adec:decorative xmlns:adec="http://schemas.microsoft.com/office/drawing/2017/decorative" val="1"/>
                </a:ext>
              </a:extLst>
            </p:cNvPr>
            <p:cNvSpPr/>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6" name="Freeform: Shape 5">
              <a:extLst>
                <a:ext uri="{FF2B5EF4-FFF2-40B4-BE49-F238E27FC236}">
                  <a16:creationId xmlns:a16="http://schemas.microsoft.com/office/drawing/2014/main" id="{54227016-75FE-458D-8526-2BC0F6325277}"/>
                </a:ext>
              </a:extLst>
            </p:cNvPr>
            <p:cNvSpPr/>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 name="Freeform: Shape 6">
              <a:extLst>
                <a:ext uri="{FF2B5EF4-FFF2-40B4-BE49-F238E27FC236}">
                  <a16:creationId xmlns:a16="http://schemas.microsoft.com/office/drawing/2014/main" id="{F8D36287-4581-4AB3-AD73-BB1788B529CE}"/>
                </a:ext>
              </a:extLst>
            </p:cNvPr>
            <p:cNvSpPr/>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8" name="Freeform: Shape 7">
              <a:extLst>
                <a:ext uri="{FF2B5EF4-FFF2-40B4-BE49-F238E27FC236}">
                  <a16:creationId xmlns:a16="http://schemas.microsoft.com/office/drawing/2014/main" id="{DA687500-D055-420B-BA89-C2497BEC9CEE}"/>
                </a:ext>
              </a:extLst>
            </p:cNvPr>
            <p:cNvSpPr/>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9" name="Freeform: Shape 8">
              <a:extLst>
                <a:ext uri="{FF2B5EF4-FFF2-40B4-BE49-F238E27FC236}">
                  <a16:creationId xmlns:a16="http://schemas.microsoft.com/office/drawing/2014/main" id="{561ED86A-A615-457B-B605-DDEFA04887AA}"/>
                </a:ext>
              </a:extLst>
            </p:cNvPr>
            <p:cNvSpPr/>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0" name="Freeform: Shape 9">
              <a:extLst>
                <a:ext uri="{FF2B5EF4-FFF2-40B4-BE49-F238E27FC236}">
                  <a16:creationId xmlns:a16="http://schemas.microsoft.com/office/drawing/2014/main" id="{F9B08EFF-6109-4E38-8AE0-C0DC57673936}"/>
                </a:ext>
              </a:extLst>
            </p:cNvPr>
            <p:cNvSpPr/>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1" name="Freeform: Shape 10">
              <a:extLst>
                <a:ext uri="{FF2B5EF4-FFF2-40B4-BE49-F238E27FC236}">
                  <a16:creationId xmlns:a16="http://schemas.microsoft.com/office/drawing/2014/main" id="{662AAAC3-A562-4FFF-9C3D-2A15BB0C8217}"/>
                </a:ext>
              </a:extLst>
            </p:cNvPr>
            <p:cNvSpPr/>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2" name="Freeform: Shape 11">
              <a:extLst>
                <a:ext uri="{FF2B5EF4-FFF2-40B4-BE49-F238E27FC236}">
                  <a16:creationId xmlns:a16="http://schemas.microsoft.com/office/drawing/2014/main" id="{64532044-D738-480C-BFDC-BA047A4549FB}"/>
                </a:ext>
              </a:extLst>
            </p:cNvPr>
            <p:cNvSpPr/>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pSp>
      <p:sp>
        <p:nvSpPr>
          <p:cNvPr id="13" name="Title 1">
            <a:extLst>
              <a:ext uri="{FF2B5EF4-FFF2-40B4-BE49-F238E27FC236}">
                <a16:creationId xmlns:a16="http://schemas.microsoft.com/office/drawing/2014/main" id="{0E6D5A92-6D6E-4B53-BA01-E1231CF64FC0}"/>
              </a:ext>
            </a:extLst>
          </p:cNvPr>
          <p:cNvSpPr>
            <a:spLocks noGrp="1"/>
          </p:cNvSpPr>
          <p:nvPr>
            <p:ph type="title"/>
          </p:nvPr>
        </p:nvSpPr>
        <p:spPr>
          <a:xfrm>
            <a:off x="1198181" y="557191"/>
            <a:ext cx="9988166" cy="1325397"/>
          </a:xfrm>
          <a:prstGeom prst="rect">
            <a:avLst/>
          </a:prstGeom>
        </p:spPr>
        <p:txBody>
          <a:bodyPr/>
          <a:lstStyle>
            <a:lvl1pPr algn="ctr">
              <a:defRPr/>
            </a:lvl1pPr>
          </a:lstStyle>
          <a:p>
            <a:pPr>
              <a:lnSpc>
                <a:spcPct val="100000"/>
              </a:lnSpc>
            </a:pPr>
            <a:r>
              <a:rPr lang="en-US"/>
              <a:t>Click to edit Master title style</a:t>
            </a:r>
            <a:endParaRPr lang="en-US" dirty="0"/>
          </a:p>
        </p:txBody>
      </p:sp>
      <p:grpSp>
        <p:nvGrpSpPr>
          <p:cNvPr id="14" name="Bottom Right">
            <a:extLst>
              <a:ext uri="{FF2B5EF4-FFF2-40B4-BE49-F238E27FC236}">
                <a16:creationId xmlns:a16="http://schemas.microsoft.com/office/drawing/2014/main" id="{933458C1-788D-4D50-BC21-6447B0730D02}"/>
              </a:ext>
              <a:ext uri="{C183D7F6-B498-43B3-948B-1728B52AA6E4}">
                <adec:decorative xmlns:adec="http://schemas.microsoft.com/office/drawing/2017/decorative" val="1"/>
              </a:ext>
            </a:extLst>
          </p:cNvPr>
          <p:cNvGrpSpPr/>
          <p:nvPr userDrawn="1"/>
        </p:nvGrpSpPr>
        <p:grpSpPr>
          <a:xfrm>
            <a:off x="7974976" y="3278144"/>
            <a:ext cx="4211600" cy="3581399"/>
            <a:chOff x="7980400" y="3276601"/>
            <a:chExt cx="4211600" cy="3581399"/>
          </a:xfrm>
        </p:grpSpPr>
        <p:grpSp>
          <p:nvGrpSpPr>
            <p:cNvPr id="15" name="Graphic 157">
              <a:extLst>
                <a:ext uri="{FF2B5EF4-FFF2-40B4-BE49-F238E27FC236}">
                  <a16:creationId xmlns:a16="http://schemas.microsoft.com/office/drawing/2014/main" id="{0D41BA5F-BA2A-4386-A7B4-FB811DF5168B}"/>
                </a:ext>
                <a:ext uri="{C183D7F6-B498-43B3-948B-1728B52AA6E4}">
                  <adec:decorative xmlns:adec="http://schemas.microsoft.com/office/drawing/2017/decorative" val="1"/>
                </a:ext>
              </a:extLst>
            </p:cNvPr>
            <p:cNvGrpSpPr/>
            <p:nvPr/>
          </p:nvGrpSpPr>
          <p:grpSpPr>
            <a:xfrm>
              <a:off x="8662740" y="3276601"/>
              <a:ext cx="3529260" cy="3581397"/>
              <a:chOff x="4114800" y="1423987"/>
              <a:chExt cx="3961542" cy="4007547"/>
            </a:xfrm>
            <a:noFill/>
          </p:grpSpPr>
          <p:sp>
            <p:nvSpPr>
              <p:cNvPr id="17" name="Freeform: Shape 16">
                <a:extLst>
                  <a:ext uri="{FF2B5EF4-FFF2-40B4-BE49-F238E27FC236}">
                    <a16:creationId xmlns:a16="http://schemas.microsoft.com/office/drawing/2014/main" id="{EFDE3885-EA9A-4FF9-84BD-B43D6D1ED4DD}"/>
                  </a:ext>
                </a:extLst>
              </p:cNvPr>
              <p:cNvSpPr/>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8" name="Freeform: Shape 17">
                <a:extLst>
                  <a:ext uri="{FF2B5EF4-FFF2-40B4-BE49-F238E27FC236}">
                    <a16:creationId xmlns:a16="http://schemas.microsoft.com/office/drawing/2014/main" id="{5ECB0097-BB98-4FEC-A705-D82D6A97CA25}"/>
                  </a:ext>
                </a:extLst>
              </p:cNvPr>
              <p:cNvSpPr/>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9" name="Freeform: Shape 18">
                <a:extLst>
                  <a:ext uri="{FF2B5EF4-FFF2-40B4-BE49-F238E27FC236}">
                    <a16:creationId xmlns:a16="http://schemas.microsoft.com/office/drawing/2014/main" id="{20E6CFFF-B349-4360-92E1-0451760008D5}"/>
                  </a:ext>
                </a:extLst>
              </p:cNvPr>
              <p:cNvSpPr/>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0" name="Freeform: Shape 19">
                <a:extLst>
                  <a:ext uri="{FF2B5EF4-FFF2-40B4-BE49-F238E27FC236}">
                    <a16:creationId xmlns:a16="http://schemas.microsoft.com/office/drawing/2014/main" id="{6A22594E-9B08-4B25-8789-304CA2FC58A4}"/>
                  </a:ext>
                </a:extLst>
              </p:cNvPr>
              <p:cNvSpPr/>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1" name="Freeform: Shape 20">
                <a:extLst>
                  <a:ext uri="{FF2B5EF4-FFF2-40B4-BE49-F238E27FC236}">
                    <a16:creationId xmlns:a16="http://schemas.microsoft.com/office/drawing/2014/main" id="{AE707CB4-8E5B-40D8-A59A-38A6B3619F24}"/>
                  </a:ext>
                </a:extLst>
              </p:cNvPr>
              <p:cNvSpPr/>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2" name="Freeform: Shape 21">
                <a:extLst>
                  <a:ext uri="{FF2B5EF4-FFF2-40B4-BE49-F238E27FC236}">
                    <a16:creationId xmlns:a16="http://schemas.microsoft.com/office/drawing/2014/main" id="{51A45863-5560-4ACD-ACE3-94776845B138}"/>
                  </a:ext>
                </a:extLst>
              </p:cNvPr>
              <p:cNvSpPr/>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3" name="Freeform: Shape 22">
                <a:extLst>
                  <a:ext uri="{FF2B5EF4-FFF2-40B4-BE49-F238E27FC236}">
                    <a16:creationId xmlns:a16="http://schemas.microsoft.com/office/drawing/2014/main" id="{FD8510C7-0AAE-424E-8D10-9E3FC0DB98F1}"/>
                  </a:ext>
                </a:extLst>
              </p:cNvPr>
              <p:cNvSpPr/>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sp>
          <p:nvSpPr>
            <p:cNvPr id="16" name="Freeform: Shape 15">
              <a:extLst>
                <a:ext uri="{FF2B5EF4-FFF2-40B4-BE49-F238E27FC236}">
                  <a16:creationId xmlns:a16="http://schemas.microsoft.com/office/drawing/2014/main" id="{9BA78C71-D0E4-4A5E-B6DB-3065CB6ACEC6}"/>
                </a:ext>
                <a:ext uri="{C183D7F6-B498-43B3-948B-1728B52AA6E4}">
                  <adec:decorative xmlns:adec="http://schemas.microsoft.com/office/drawing/2017/decorative" val="1"/>
                </a:ext>
              </a:extLst>
            </p:cNvPr>
            <p:cNvSpPr/>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sp>
        <p:nvSpPr>
          <p:cNvPr id="24" name="Date Placeholder 8">
            <a:extLst>
              <a:ext uri="{FF2B5EF4-FFF2-40B4-BE49-F238E27FC236}">
                <a16:creationId xmlns:a16="http://schemas.microsoft.com/office/drawing/2014/main" id="{4EC9294D-6492-44C5-AE14-74B5D86BAEE7}"/>
              </a:ext>
            </a:extLst>
          </p:cNvPr>
          <p:cNvSpPr>
            <a:spLocks noGrp="1"/>
          </p:cNvSpPr>
          <p:nvPr>
            <p:ph type="dt" sz="half" idx="10"/>
          </p:nvPr>
        </p:nvSpPr>
        <p:spPr>
          <a:xfrm>
            <a:off x="838200" y="6356350"/>
            <a:ext cx="2743200" cy="365125"/>
          </a:xfrm>
          <a:prstGeom prst="rect">
            <a:avLst/>
          </a:prstGeom>
        </p:spPr>
        <p:txBody>
          <a:bodyPr/>
          <a:lstStyle>
            <a:lvl1pPr>
              <a:defRPr sz="900" spc="200" baseline="0">
                <a:solidFill>
                  <a:schemeClr val="accent1"/>
                </a:solidFill>
                <a:effectLst/>
              </a:defRPr>
            </a:lvl1pPr>
          </a:lstStyle>
          <a:p>
            <a:r>
              <a:rPr lang="en-US"/>
              <a:t>2/2/20XX</a:t>
            </a:r>
            <a:endParaRPr lang="en-US" dirty="0"/>
          </a:p>
        </p:txBody>
      </p:sp>
      <p:sp>
        <p:nvSpPr>
          <p:cNvPr id="25" name="Footer Placeholder 9">
            <a:extLst>
              <a:ext uri="{FF2B5EF4-FFF2-40B4-BE49-F238E27FC236}">
                <a16:creationId xmlns:a16="http://schemas.microsoft.com/office/drawing/2014/main" id="{0E08DE30-AEBD-48F0-A130-0753399D6513}"/>
              </a:ext>
            </a:extLst>
          </p:cNvPr>
          <p:cNvSpPr>
            <a:spLocks noGrp="1"/>
          </p:cNvSpPr>
          <p:nvPr>
            <p:ph type="ftr" sz="quarter" idx="11"/>
          </p:nvPr>
        </p:nvSpPr>
        <p:spPr>
          <a:xfrm>
            <a:off x="4038600" y="6356350"/>
            <a:ext cx="4114800" cy="365125"/>
          </a:xfrm>
          <a:prstGeom prst="rect">
            <a:avLst/>
          </a:prstGeom>
        </p:spPr>
        <p:txBody>
          <a:bodyPr/>
          <a:lstStyle>
            <a:lvl1pPr algn="ctr">
              <a:defRPr sz="900" spc="200" baseline="0">
                <a:solidFill>
                  <a:schemeClr val="accent1"/>
                </a:solidFill>
                <a:effectLst/>
              </a:defRPr>
            </a:lvl1pPr>
          </a:lstStyle>
          <a:p>
            <a:r>
              <a:rPr lang="en-US"/>
              <a:t>PRESENTATION TITLE</a:t>
            </a:r>
            <a:endParaRPr lang="en-US" dirty="0"/>
          </a:p>
        </p:txBody>
      </p:sp>
      <p:sp>
        <p:nvSpPr>
          <p:cNvPr id="26" name="Slide Number Placeholder 10">
            <a:extLst>
              <a:ext uri="{FF2B5EF4-FFF2-40B4-BE49-F238E27FC236}">
                <a16:creationId xmlns:a16="http://schemas.microsoft.com/office/drawing/2014/main" id="{71415C84-324E-4C0D-B691-C384E436D649}"/>
              </a:ext>
            </a:extLst>
          </p:cNvPr>
          <p:cNvSpPr>
            <a:spLocks noGrp="1"/>
          </p:cNvSpPr>
          <p:nvPr>
            <p:ph type="sldNum" sz="quarter" idx="12"/>
          </p:nvPr>
        </p:nvSpPr>
        <p:spPr>
          <a:xfrm>
            <a:off x="9906000" y="6356350"/>
            <a:ext cx="1447800" cy="365125"/>
          </a:xfrm>
          <a:prstGeom prst="rect">
            <a:avLst/>
          </a:prstGeom>
        </p:spPr>
        <p:txBody>
          <a:bodyPr/>
          <a:lstStyle>
            <a:lvl1pPr algn="r">
              <a:defRPr sz="900" spc="200" baseline="0">
                <a:solidFill>
                  <a:schemeClr val="accent1"/>
                </a:solidFill>
                <a:effectLst/>
              </a:defRPr>
            </a:lvl1pPr>
          </a:lstStyle>
          <a:p>
            <a:fld id="{73B850FF-6169-4056-8077-06FFA93A5366}" type="slidenum">
              <a:rPr lang="en-US" smtClean="0"/>
              <a:pPr/>
              <a:t>‹#›</a:t>
            </a:fld>
            <a:endParaRPr lang="en-US" dirty="0"/>
          </a:p>
        </p:txBody>
      </p:sp>
      <p:sp>
        <p:nvSpPr>
          <p:cNvPr id="3" name="Content Placeholder 2">
            <a:extLst>
              <a:ext uri="{FF2B5EF4-FFF2-40B4-BE49-F238E27FC236}">
                <a16:creationId xmlns:a16="http://schemas.microsoft.com/office/drawing/2014/main" id="{7A6A6618-F041-427E-AE99-91D2386AE897}"/>
              </a:ext>
            </a:extLst>
          </p:cNvPr>
          <p:cNvSpPr>
            <a:spLocks noGrp="1"/>
          </p:cNvSpPr>
          <p:nvPr>
            <p:ph sz="quarter" idx="13"/>
          </p:nvPr>
        </p:nvSpPr>
        <p:spPr>
          <a:xfrm>
            <a:off x="1860550" y="2055813"/>
            <a:ext cx="8662988" cy="3309937"/>
          </a:xfrm>
          <a:prstGeom prst="rect">
            <a:avLst/>
          </a:prstGeo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841848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bg2"/>
        </a:solidFill>
        <a:effectLst/>
      </p:bgPr>
    </p:bg>
    <p:spTree>
      <p:nvGrpSpPr>
        <p:cNvPr id="1" name=""/>
        <p:cNvGrpSpPr/>
        <p:nvPr/>
      </p:nvGrpSpPr>
      <p:grpSpPr>
        <a:xfrm>
          <a:off x="0" y="0"/>
          <a:ext cx="0" cy="0"/>
          <a:chOff x="0" y="0"/>
          <a:chExt cx="0" cy="0"/>
        </a:xfrm>
      </p:grpSpPr>
      <p:grpSp>
        <p:nvGrpSpPr>
          <p:cNvPr id="8" name="Top left">
            <a:extLst>
              <a:ext uri="{FF2B5EF4-FFF2-40B4-BE49-F238E27FC236}">
                <a16:creationId xmlns:a16="http://schemas.microsoft.com/office/drawing/2014/main" id="{E7C1007A-38A4-44A0-BF98-887471DFFB32}"/>
              </a:ext>
              <a:ext uri="{C183D7F6-B498-43B3-948B-1728B52AA6E4}">
                <adec:decorative xmlns:adec="http://schemas.microsoft.com/office/drawing/2017/decorative" val="1"/>
              </a:ext>
            </a:extLst>
          </p:cNvPr>
          <p:cNvGrpSpPr/>
          <p:nvPr userDrawn="1"/>
        </p:nvGrpSpPr>
        <p:grpSpPr>
          <a:xfrm>
            <a:off x="5425" y="-1543"/>
            <a:ext cx="2198951" cy="3349518"/>
            <a:chOff x="10849" y="-3086"/>
            <a:chExt cx="2198951" cy="3349518"/>
          </a:xfrm>
        </p:grpSpPr>
        <p:sp>
          <p:nvSpPr>
            <p:cNvPr id="9" name="Freeform: Shape 8">
              <a:extLst>
                <a:ext uri="{FF2B5EF4-FFF2-40B4-BE49-F238E27FC236}">
                  <a16:creationId xmlns:a16="http://schemas.microsoft.com/office/drawing/2014/main" id="{FFC8DFC3-A77D-4047-89B1-5A9587DD92E2}"/>
                </a:ext>
                <a:ext uri="{C183D7F6-B498-43B3-948B-1728B52AA6E4}">
                  <adec:decorative xmlns:adec="http://schemas.microsoft.com/office/drawing/2017/decorative" val="1"/>
                </a:ext>
              </a:extLst>
            </p:cNvPr>
            <p:cNvSpPr/>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0" name="Freeform: Shape 9">
              <a:extLst>
                <a:ext uri="{FF2B5EF4-FFF2-40B4-BE49-F238E27FC236}">
                  <a16:creationId xmlns:a16="http://schemas.microsoft.com/office/drawing/2014/main" id="{5367B319-DB4D-49DE-8B1B-D2F94F892C83}"/>
                </a:ext>
              </a:extLst>
            </p:cNvPr>
            <p:cNvSpPr/>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1" name="Freeform: Shape 10">
              <a:extLst>
                <a:ext uri="{FF2B5EF4-FFF2-40B4-BE49-F238E27FC236}">
                  <a16:creationId xmlns:a16="http://schemas.microsoft.com/office/drawing/2014/main" id="{9FB6224A-9986-4980-9954-62E88B4E23A7}"/>
                </a:ext>
              </a:extLst>
            </p:cNvPr>
            <p:cNvSpPr/>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2" name="Freeform: Shape 11">
              <a:extLst>
                <a:ext uri="{FF2B5EF4-FFF2-40B4-BE49-F238E27FC236}">
                  <a16:creationId xmlns:a16="http://schemas.microsoft.com/office/drawing/2014/main" id="{84F0DA6F-4771-4DAA-B032-F2F1CD6D7FFF}"/>
                </a:ext>
              </a:extLst>
            </p:cNvPr>
            <p:cNvSpPr/>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3" name="Freeform: Shape 12">
              <a:extLst>
                <a:ext uri="{FF2B5EF4-FFF2-40B4-BE49-F238E27FC236}">
                  <a16:creationId xmlns:a16="http://schemas.microsoft.com/office/drawing/2014/main" id="{6E826A14-FAD5-41CA-8B7E-B4938DC64FB2}"/>
                </a:ext>
              </a:extLst>
            </p:cNvPr>
            <p:cNvSpPr/>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4" name="Freeform: Shape 13">
              <a:extLst>
                <a:ext uri="{FF2B5EF4-FFF2-40B4-BE49-F238E27FC236}">
                  <a16:creationId xmlns:a16="http://schemas.microsoft.com/office/drawing/2014/main" id="{EAD248F0-8D25-4CDF-814F-87863C8D4959}"/>
                </a:ext>
              </a:extLst>
            </p:cNvPr>
            <p:cNvSpPr/>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5" name="Freeform: Shape 14">
              <a:extLst>
                <a:ext uri="{FF2B5EF4-FFF2-40B4-BE49-F238E27FC236}">
                  <a16:creationId xmlns:a16="http://schemas.microsoft.com/office/drawing/2014/main" id="{AAE247D0-EA10-4307-A6D9-DC65CD336229}"/>
                </a:ext>
              </a:extLst>
            </p:cNvPr>
            <p:cNvSpPr/>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6" name="Freeform: Shape 15">
              <a:extLst>
                <a:ext uri="{FF2B5EF4-FFF2-40B4-BE49-F238E27FC236}">
                  <a16:creationId xmlns:a16="http://schemas.microsoft.com/office/drawing/2014/main" id="{816F0BC8-01B3-4EA5-8D3C-D08A7083C407}"/>
                </a:ext>
              </a:extLst>
            </p:cNvPr>
            <p:cNvSpPr/>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pSp>
      <p:grpSp>
        <p:nvGrpSpPr>
          <p:cNvPr id="17" name="Bottom Right">
            <a:extLst>
              <a:ext uri="{FF2B5EF4-FFF2-40B4-BE49-F238E27FC236}">
                <a16:creationId xmlns:a16="http://schemas.microsoft.com/office/drawing/2014/main" id="{3C4C6F91-040E-49E0-B048-C983B556B4CD}"/>
              </a:ext>
              <a:ext uri="{C183D7F6-B498-43B3-948B-1728B52AA6E4}">
                <adec:decorative xmlns:adec="http://schemas.microsoft.com/office/drawing/2017/decorative" val="1"/>
              </a:ext>
            </a:extLst>
          </p:cNvPr>
          <p:cNvGrpSpPr/>
          <p:nvPr userDrawn="1"/>
        </p:nvGrpSpPr>
        <p:grpSpPr>
          <a:xfrm>
            <a:off x="7974976" y="3278144"/>
            <a:ext cx="4211600" cy="3581399"/>
            <a:chOff x="7980400" y="3276601"/>
            <a:chExt cx="4211600" cy="3581399"/>
          </a:xfrm>
        </p:grpSpPr>
        <p:grpSp>
          <p:nvGrpSpPr>
            <p:cNvPr id="18" name="Graphic 157">
              <a:extLst>
                <a:ext uri="{FF2B5EF4-FFF2-40B4-BE49-F238E27FC236}">
                  <a16:creationId xmlns:a16="http://schemas.microsoft.com/office/drawing/2014/main" id="{5F735938-366A-4689-940D-6AC867D18968}"/>
                </a:ext>
                <a:ext uri="{C183D7F6-B498-43B3-948B-1728B52AA6E4}">
                  <adec:decorative xmlns:adec="http://schemas.microsoft.com/office/drawing/2017/decorative" val="1"/>
                </a:ext>
              </a:extLst>
            </p:cNvPr>
            <p:cNvGrpSpPr/>
            <p:nvPr/>
          </p:nvGrpSpPr>
          <p:grpSpPr>
            <a:xfrm>
              <a:off x="8662740" y="3276601"/>
              <a:ext cx="3529260" cy="3581397"/>
              <a:chOff x="4114800" y="1423987"/>
              <a:chExt cx="3961542" cy="4007547"/>
            </a:xfrm>
            <a:noFill/>
          </p:grpSpPr>
          <p:sp>
            <p:nvSpPr>
              <p:cNvPr id="20" name="Freeform: Shape 19">
                <a:extLst>
                  <a:ext uri="{FF2B5EF4-FFF2-40B4-BE49-F238E27FC236}">
                    <a16:creationId xmlns:a16="http://schemas.microsoft.com/office/drawing/2014/main" id="{082D0C32-CA40-4D76-A0AE-355F4EDE9E47}"/>
                  </a:ext>
                </a:extLst>
              </p:cNvPr>
              <p:cNvSpPr/>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1" name="Freeform: Shape 20">
                <a:extLst>
                  <a:ext uri="{FF2B5EF4-FFF2-40B4-BE49-F238E27FC236}">
                    <a16:creationId xmlns:a16="http://schemas.microsoft.com/office/drawing/2014/main" id="{D4AA2F5B-1059-4660-A88B-0138D3DEA112}"/>
                  </a:ext>
                </a:extLst>
              </p:cNvPr>
              <p:cNvSpPr/>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2" name="Freeform: Shape 21">
                <a:extLst>
                  <a:ext uri="{FF2B5EF4-FFF2-40B4-BE49-F238E27FC236}">
                    <a16:creationId xmlns:a16="http://schemas.microsoft.com/office/drawing/2014/main" id="{8DBAAE2E-B09E-47A6-88B0-3B386570963B}"/>
                  </a:ext>
                </a:extLst>
              </p:cNvPr>
              <p:cNvSpPr/>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3" name="Freeform: Shape 22">
                <a:extLst>
                  <a:ext uri="{FF2B5EF4-FFF2-40B4-BE49-F238E27FC236}">
                    <a16:creationId xmlns:a16="http://schemas.microsoft.com/office/drawing/2014/main" id="{80123DD0-D648-4002-B4DD-748944CF16C9}"/>
                  </a:ext>
                </a:extLst>
              </p:cNvPr>
              <p:cNvSpPr/>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4" name="Freeform: Shape 23">
                <a:extLst>
                  <a:ext uri="{FF2B5EF4-FFF2-40B4-BE49-F238E27FC236}">
                    <a16:creationId xmlns:a16="http://schemas.microsoft.com/office/drawing/2014/main" id="{B0FFF952-E585-449F-8014-AF83F5F6BF02}"/>
                  </a:ext>
                </a:extLst>
              </p:cNvPr>
              <p:cNvSpPr/>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5" name="Freeform: Shape 24">
                <a:extLst>
                  <a:ext uri="{FF2B5EF4-FFF2-40B4-BE49-F238E27FC236}">
                    <a16:creationId xmlns:a16="http://schemas.microsoft.com/office/drawing/2014/main" id="{60910C5D-897F-48B1-BECF-735BDC46365B}"/>
                  </a:ext>
                </a:extLst>
              </p:cNvPr>
              <p:cNvSpPr/>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6" name="Freeform: Shape 25">
                <a:extLst>
                  <a:ext uri="{FF2B5EF4-FFF2-40B4-BE49-F238E27FC236}">
                    <a16:creationId xmlns:a16="http://schemas.microsoft.com/office/drawing/2014/main" id="{98633913-4C49-4FE2-A15B-78DE0FD26852}"/>
                  </a:ext>
                </a:extLst>
              </p:cNvPr>
              <p:cNvSpPr/>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sp>
          <p:nvSpPr>
            <p:cNvPr id="19" name="Freeform: Shape 18">
              <a:extLst>
                <a:ext uri="{FF2B5EF4-FFF2-40B4-BE49-F238E27FC236}">
                  <a16:creationId xmlns:a16="http://schemas.microsoft.com/office/drawing/2014/main" id="{A9958AAF-ED1A-47A9-A07D-09465AFCF95E}"/>
                </a:ext>
                <a:ext uri="{C183D7F6-B498-43B3-948B-1728B52AA6E4}">
                  <adec:decorative xmlns:adec="http://schemas.microsoft.com/office/drawing/2017/decorative" val="1"/>
                </a:ext>
              </a:extLst>
            </p:cNvPr>
            <p:cNvSpPr/>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sp>
        <p:nvSpPr>
          <p:cNvPr id="46" name="Picture Placeholder 44">
            <a:extLst>
              <a:ext uri="{FF2B5EF4-FFF2-40B4-BE49-F238E27FC236}">
                <a16:creationId xmlns:a16="http://schemas.microsoft.com/office/drawing/2014/main" id="{FA2F33D7-521D-4F09-A571-EC79B9DD0EEC}"/>
              </a:ext>
            </a:extLst>
          </p:cNvPr>
          <p:cNvSpPr>
            <a:spLocks noGrp="1"/>
          </p:cNvSpPr>
          <p:nvPr>
            <p:ph type="pic" sz="quarter" idx="13" hasCustomPrompt="1"/>
          </p:nvPr>
        </p:nvSpPr>
        <p:spPr>
          <a:xfrm>
            <a:off x="-2962" y="588461"/>
            <a:ext cx="12194962" cy="5724601"/>
          </a:xfrm>
          <a:prstGeom prst="rect">
            <a:avLst/>
          </a:prstGeom>
        </p:spPr>
        <p:txBody>
          <a:bodyPr anchor="ctr"/>
          <a:lstStyle>
            <a:lvl1pPr marL="0" indent="0" algn="ctr">
              <a:buNone/>
              <a:defRPr sz="2000"/>
            </a:lvl1pPr>
          </a:lstStyle>
          <a:p>
            <a:r>
              <a:rPr lang="en-US" dirty="0"/>
              <a:t>Insert photo here</a:t>
            </a:r>
          </a:p>
        </p:txBody>
      </p:sp>
      <p:sp>
        <p:nvSpPr>
          <p:cNvPr id="2" name="Title 1">
            <a:extLst>
              <a:ext uri="{FF2B5EF4-FFF2-40B4-BE49-F238E27FC236}">
                <a16:creationId xmlns:a16="http://schemas.microsoft.com/office/drawing/2014/main" id="{0B44AEF9-63A1-44CB-BD42-5FDC2C575D5E}"/>
              </a:ext>
            </a:extLst>
          </p:cNvPr>
          <p:cNvSpPr>
            <a:spLocks noGrp="1"/>
          </p:cNvSpPr>
          <p:nvPr>
            <p:ph type="title" hasCustomPrompt="1"/>
          </p:nvPr>
        </p:nvSpPr>
        <p:spPr>
          <a:xfrm>
            <a:off x="7434263" y="1506070"/>
            <a:ext cx="4456111" cy="3135405"/>
          </a:xfrm>
          <a:prstGeom prst="rect">
            <a:avLst/>
          </a:prstGeom>
        </p:spPr>
        <p:txBody>
          <a:bodyPr/>
          <a:lstStyle>
            <a:lvl1pPr>
              <a:lnSpc>
                <a:spcPct val="110000"/>
              </a:lnSpc>
              <a:spcBef>
                <a:spcPts val="1000"/>
              </a:spcBef>
              <a:defRPr sz="4000">
                <a:solidFill>
                  <a:schemeClr val="bg1"/>
                </a:solidFill>
                <a:effectLst>
                  <a:outerShdw blurRad="38100" dist="38100" dir="2700000" algn="tl">
                    <a:srgbClr val="000000">
                      <a:alpha val="43137"/>
                    </a:srgbClr>
                  </a:outerShdw>
                </a:effectLst>
              </a:defRPr>
            </a:lvl1pPr>
          </a:lstStyle>
          <a:p>
            <a:r>
              <a:rPr lang="en-US" dirty="0"/>
              <a:t>Click to add text</a:t>
            </a:r>
          </a:p>
        </p:txBody>
      </p:sp>
      <p:sp>
        <p:nvSpPr>
          <p:cNvPr id="52" name="Text Placeholder 50">
            <a:extLst>
              <a:ext uri="{FF2B5EF4-FFF2-40B4-BE49-F238E27FC236}">
                <a16:creationId xmlns:a16="http://schemas.microsoft.com/office/drawing/2014/main" id="{5C6D6C0E-14CB-497A-A6C2-E067A88FA53A}"/>
              </a:ext>
            </a:extLst>
          </p:cNvPr>
          <p:cNvSpPr>
            <a:spLocks noGrp="1"/>
          </p:cNvSpPr>
          <p:nvPr>
            <p:ph type="body" sz="quarter" idx="15" hasCustomPrompt="1"/>
          </p:nvPr>
        </p:nvSpPr>
        <p:spPr>
          <a:xfrm>
            <a:off x="7434263" y="4778001"/>
            <a:ext cx="4430712" cy="971924"/>
          </a:xfrm>
          <a:prstGeom prst="rect">
            <a:avLst/>
          </a:prstGeom>
        </p:spPr>
        <p:txBody>
          <a:bodyPr/>
          <a:lstStyle>
            <a:lvl1pPr marL="0" indent="0">
              <a:buNone/>
              <a:defRPr sz="2800">
                <a:solidFill>
                  <a:schemeClr val="bg1"/>
                </a:solidFill>
                <a:effectLst>
                  <a:outerShdw blurRad="38100" dist="38100" dir="2700000" algn="tl">
                    <a:srgbClr val="000000">
                      <a:alpha val="43137"/>
                    </a:srgbClr>
                  </a:outerShdw>
                </a:effectLst>
                <a:latin typeface="+mj-lt"/>
              </a:defRPr>
            </a:lvl1pPr>
          </a:lstStyle>
          <a:p>
            <a:pPr lvl="0"/>
            <a:r>
              <a:rPr lang="en-US" dirty="0"/>
              <a:t>Click to subtitle</a:t>
            </a:r>
          </a:p>
        </p:txBody>
      </p:sp>
      <p:sp>
        <p:nvSpPr>
          <p:cNvPr id="47" name="Date Placeholder 8">
            <a:extLst>
              <a:ext uri="{FF2B5EF4-FFF2-40B4-BE49-F238E27FC236}">
                <a16:creationId xmlns:a16="http://schemas.microsoft.com/office/drawing/2014/main" id="{57880508-D524-4D72-B2D9-3EABCCBA5C93}"/>
              </a:ext>
            </a:extLst>
          </p:cNvPr>
          <p:cNvSpPr>
            <a:spLocks noGrp="1"/>
          </p:cNvSpPr>
          <p:nvPr>
            <p:ph type="dt" sz="half" idx="10"/>
          </p:nvPr>
        </p:nvSpPr>
        <p:spPr>
          <a:xfrm>
            <a:off x="838200" y="6356350"/>
            <a:ext cx="2743200" cy="365125"/>
          </a:xfrm>
          <a:prstGeom prst="rect">
            <a:avLst/>
          </a:prstGeom>
        </p:spPr>
        <p:txBody>
          <a:bodyPr/>
          <a:lstStyle>
            <a:lvl1pPr>
              <a:defRPr sz="900" spc="200" baseline="0">
                <a:solidFill>
                  <a:schemeClr val="accent1"/>
                </a:solidFill>
                <a:effectLst/>
              </a:defRPr>
            </a:lvl1pPr>
          </a:lstStyle>
          <a:p>
            <a:r>
              <a:rPr lang="en-US"/>
              <a:t>2/2/20XX</a:t>
            </a:r>
            <a:endParaRPr lang="en-US" dirty="0"/>
          </a:p>
        </p:txBody>
      </p:sp>
      <p:sp>
        <p:nvSpPr>
          <p:cNvPr id="48" name="Footer Placeholder 9">
            <a:extLst>
              <a:ext uri="{FF2B5EF4-FFF2-40B4-BE49-F238E27FC236}">
                <a16:creationId xmlns:a16="http://schemas.microsoft.com/office/drawing/2014/main" id="{FC67283E-EA51-43E9-A8CE-4D01EABCAB00}"/>
              </a:ext>
            </a:extLst>
          </p:cNvPr>
          <p:cNvSpPr>
            <a:spLocks noGrp="1"/>
          </p:cNvSpPr>
          <p:nvPr>
            <p:ph type="ftr" sz="quarter" idx="11"/>
          </p:nvPr>
        </p:nvSpPr>
        <p:spPr>
          <a:xfrm>
            <a:off x="4038600" y="6356350"/>
            <a:ext cx="4114800" cy="365125"/>
          </a:xfrm>
          <a:prstGeom prst="rect">
            <a:avLst/>
          </a:prstGeom>
        </p:spPr>
        <p:txBody>
          <a:bodyPr/>
          <a:lstStyle>
            <a:lvl1pPr algn="ctr">
              <a:defRPr sz="900" spc="200" baseline="0">
                <a:solidFill>
                  <a:schemeClr val="accent1"/>
                </a:solidFill>
                <a:effectLst/>
              </a:defRPr>
            </a:lvl1pPr>
          </a:lstStyle>
          <a:p>
            <a:r>
              <a:rPr lang="en-US"/>
              <a:t>PRESENTATION TITLE</a:t>
            </a:r>
            <a:endParaRPr lang="en-US" dirty="0"/>
          </a:p>
        </p:txBody>
      </p:sp>
      <p:sp>
        <p:nvSpPr>
          <p:cNvPr id="49" name="Slide Number Placeholder 10">
            <a:extLst>
              <a:ext uri="{FF2B5EF4-FFF2-40B4-BE49-F238E27FC236}">
                <a16:creationId xmlns:a16="http://schemas.microsoft.com/office/drawing/2014/main" id="{5008A3F2-2B1F-4E12-8D14-128006A2F571}"/>
              </a:ext>
            </a:extLst>
          </p:cNvPr>
          <p:cNvSpPr>
            <a:spLocks noGrp="1"/>
          </p:cNvSpPr>
          <p:nvPr>
            <p:ph type="sldNum" sz="quarter" idx="12"/>
          </p:nvPr>
        </p:nvSpPr>
        <p:spPr>
          <a:xfrm>
            <a:off x="9906000" y="6356350"/>
            <a:ext cx="1447800" cy="365125"/>
          </a:xfrm>
          <a:prstGeom prst="rect">
            <a:avLst/>
          </a:prstGeom>
        </p:spPr>
        <p:txBody>
          <a:bodyPr/>
          <a:lstStyle>
            <a:lvl1pPr algn="r">
              <a:defRPr sz="900" spc="200" baseline="0">
                <a:solidFill>
                  <a:schemeClr val="accent1"/>
                </a:solidFill>
                <a:effectLst/>
              </a:defRPr>
            </a:lvl1pPr>
          </a:lstStyle>
          <a:p>
            <a:fld id="{73B850FF-6169-4056-8077-06FFA93A5366}" type="slidenum">
              <a:rPr lang="en-US" smtClean="0"/>
              <a:pPr/>
              <a:t>‹#›</a:t>
            </a:fld>
            <a:endParaRPr lang="en-US" dirty="0"/>
          </a:p>
        </p:txBody>
      </p:sp>
    </p:spTree>
    <p:extLst>
      <p:ext uri="{BB962C8B-B14F-4D97-AF65-F5344CB8AC3E}">
        <p14:creationId xmlns:p14="http://schemas.microsoft.com/office/powerpoint/2010/main" val="12101746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p:bg>
      <p:bgPr>
        <a:solidFill>
          <a:schemeClr val="bg2"/>
        </a:solidFill>
        <a:effectLst/>
      </p:bgPr>
    </p:bg>
    <p:spTree>
      <p:nvGrpSpPr>
        <p:cNvPr id="1" name=""/>
        <p:cNvGrpSpPr/>
        <p:nvPr/>
      </p:nvGrpSpPr>
      <p:grpSpPr>
        <a:xfrm>
          <a:off x="0" y="0"/>
          <a:ext cx="0" cy="0"/>
          <a:chOff x="0" y="0"/>
          <a:chExt cx="0" cy="0"/>
        </a:xfrm>
      </p:grpSpPr>
      <p:grpSp>
        <p:nvGrpSpPr>
          <p:cNvPr id="4" name="Top left">
            <a:extLst>
              <a:ext uri="{FF2B5EF4-FFF2-40B4-BE49-F238E27FC236}">
                <a16:creationId xmlns:a16="http://schemas.microsoft.com/office/drawing/2014/main" id="{698EF02E-6CA2-4CA6-9212-FFB45FA9AE45}"/>
              </a:ext>
              <a:ext uri="{C183D7F6-B498-43B3-948B-1728B52AA6E4}">
                <adec:decorative xmlns:adec="http://schemas.microsoft.com/office/drawing/2017/decorative" val="1"/>
              </a:ext>
            </a:extLst>
          </p:cNvPr>
          <p:cNvGrpSpPr/>
          <p:nvPr userDrawn="1"/>
        </p:nvGrpSpPr>
        <p:grpSpPr>
          <a:xfrm>
            <a:off x="5425" y="-1543"/>
            <a:ext cx="2198951" cy="3349518"/>
            <a:chOff x="10849" y="-3086"/>
            <a:chExt cx="2198951" cy="3349518"/>
          </a:xfrm>
        </p:grpSpPr>
        <p:sp>
          <p:nvSpPr>
            <p:cNvPr id="5" name="Freeform: Shape 4">
              <a:extLst>
                <a:ext uri="{FF2B5EF4-FFF2-40B4-BE49-F238E27FC236}">
                  <a16:creationId xmlns:a16="http://schemas.microsoft.com/office/drawing/2014/main" id="{AD5EB16E-0C22-49FD-A9C9-C4F0599D6A44}"/>
                </a:ext>
                <a:ext uri="{C183D7F6-B498-43B3-948B-1728B52AA6E4}">
                  <adec:decorative xmlns:adec="http://schemas.microsoft.com/office/drawing/2017/decorative" val="1"/>
                </a:ext>
              </a:extLst>
            </p:cNvPr>
            <p:cNvSpPr/>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6" name="Freeform: Shape 5">
              <a:extLst>
                <a:ext uri="{FF2B5EF4-FFF2-40B4-BE49-F238E27FC236}">
                  <a16:creationId xmlns:a16="http://schemas.microsoft.com/office/drawing/2014/main" id="{36172559-F798-4A8A-9698-620049B5E1E3}"/>
                </a:ext>
              </a:extLst>
            </p:cNvPr>
            <p:cNvSpPr/>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 name="Freeform: Shape 6">
              <a:extLst>
                <a:ext uri="{FF2B5EF4-FFF2-40B4-BE49-F238E27FC236}">
                  <a16:creationId xmlns:a16="http://schemas.microsoft.com/office/drawing/2014/main" id="{1EF78E13-7F65-4E92-9600-C7EB240AAFB8}"/>
                </a:ext>
              </a:extLst>
            </p:cNvPr>
            <p:cNvSpPr/>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8" name="Freeform: Shape 7">
              <a:extLst>
                <a:ext uri="{FF2B5EF4-FFF2-40B4-BE49-F238E27FC236}">
                  <a16:creationId xmlns:a16="http://schemas.microsoft.com/office/drawing/2014/main" id="{19D42D9C-D474-4039-AED0-7E1055E2B8DD}"/>
                </a:ext>
              </a:extLst>
            </p:cNvPr>
            <p:cNvSpPr/>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9" name="Freeform: Shape 8">
              <a:extLst>
                <a:ext uri="{FF2B5EF4-FFF2-40B4-BE49-F238E27FC236}">
                  <a16:creationId xmlns:a16="http://schemas.microsoft.com/office/drawing/2014/main" id="{1B9CCFDE-F5F0-4883-8851-0FDCF34A1E92}"/>
                </a:ext>
              </a:extLst>
            </p:cNvPr>
            <p:cNvSpPr/>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0" name="Freeform: Shape 9">
              <a:extLst>
                <a:ext uri="{FF2B5EF4-FFF2-40B4-BE49-F238E27FC236}">
                  <a16:creationId xmlns:a16="http://schemas.microsoft.com/office/drawing/2014/main" id="{A4195171-BFB5-4F1E-A417-55F80F5148AE}"/>
                </a:ext>
              </a:extLst>
            </p:cNvPr>
            <p:cNvSpPr/>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1" name="Freeform: Shape 10">
              <a:extLst>
                <a:ext uri="{FF2B5EF4-FFF2-40B4-BE49-F238E27FC236}">
                  <a16:creationId xmlns:a16="http://schemas.microsoft.com/office/drawing/2014/main" id="{4B8D4B3A-91E6-4C2F-9123-094E5718BFCE}"/>
                </a:ext>
              </a:extLst>
            </p:cNvPr>
            <p:cNvSpPr/>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2" name="Freeform: Shape 11">
              <a:extLst>
                <a:ext uri="{FF2B5EF4-FFF2-40B4-BE49-F238E27FC236}">
                  <a16:creationId xmlns:a16="http://schemas.microsoft.com/office/drawing/2014/main" id="{6325D776-3B6A-4BAA-B4F0-0944C0EABAEF}"/>
                </a:ext>
              </a:extLst>
            </p:cNvPr>
            <p:cNvSpPr/>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pSp>
      <p:grpSp>
        <p:nvGrpSpPr>
          <p:cNvPr id="13" name="Bottom Right">
            <a:extLst>
              <a:ext uri="{FF2B5EF4-FFF2-40B4-BE49-F238E27FC236}">
                <a16:creationId xmlns:a16="http://schemas.microsoft.com/office/drawing/2014/main" id="{D45C93FD-55BA-4F2D-90F8-6DD517383A8C}"/>
              </a:ext>
              <a:ext uri="{C183D7F6-B498-43B3-948B-1728B52AA6E4}">
                <adec:decorative xmlns:adec="http://schemas.microsoft.com/office/drawing/2017/decorative" val="1"/>
              </a:ext>
            </a:extLst>
          </p:cNvPr>
          <p:cNvGrpSpPr/>
          <p:nvPr userDrawn="1"/>
        </p:nvGrpSpPr>
        <p:grpSpPr>
          <a:xfrm>
            <a:off x="7974976" y="3278144"/>
            <a:ext cx="4211600" cy="3581399"/>
            <a:chOff x="7980400" y="3276601"/>
            <a:chExt cx="4211600" cy="3581399"/>
          </a:xfrm>
        </p:grpSpPr>
        <p:grpSp>
          <p:nvGrpSpPr>
            <p:cNvPr id="14" name="Graphic 157">
              <a:extLst>
                <a:ext uri="{FF2B5EF4-FFF2-40B4-BE49-F238E27FC236}">
                  <a16:creationId xmlns:a16="http://schemas.microsoft.com/office/drawing/2014/main" id="{18B36122-15B8-4C6F-906C-77A513D374A4}"/>
                </a:ext>
                <a:ext uri="{C183D7F6-B498-43B3-948B-1728B52AA6E4}">
                  <adec:decorative xmlns:adec="http://schemas.microsoft.com/office/drawing/2017/decorative" val="1"/>
                </a:ext>
              </a:extLst>
            </p:cNvPr>
            <p:cNvGrpSpPr/>
            <p:nvPr/>
          </p:nvGrpSpPr>
          <p:grpSpPr>
            <a:xfrm>
              <a:off x="8662740" y="3276601"/>
              <a:ext cx="3529260" cy="3581397"/>
              <a:chOff x="4114800" y="1423987"/>
              <a:chExt cx="3961542" cy="4007547"/>
            </a:xfrm>
            <a:noFill/>
          </p:grpSpPr>
          <p:sp>
            <p:nvSpPr>
              <p:cNvPr id="16" name="Freeform: Shape 15">
                <a:extLst>
                  <a:ext uri="{FF2B5EF4-FFF2-40B4-BE49-F238E27FC236}">
                    <a16:creationId xmlns:a16="http://schemas.microsoft.com/office/drawing/2014/main" id="{B50C0A59-1449-4599-8828-44025BFECBEE}"/>
                  </a:ext>
                </a:extLst>
              </p:cNvPr>
              <p:cNvSpPr/>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7" name="Freeform: Shape 16">
                <a:extLst>
                  <a:ext uri="{FF2B5EF4-FFF2-40B4-BE49-F238E27FC236}">
                    <a16:creationId xmlns:a16="http://schemas.microsoft.com/office/drawing/2014/main" id="{D9C52D9E-28AD-486F-B7C4-F04A7C4801E2}"/>
                  </a:ext>
                </a:extLst>
              </p:cNvPr>
              <p:cNvSpPr/>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8" name="Freeform: Shape 17">
                <a:extLst>
                  <a:ext uri="{FF2B5EF4-FFF2-40B4-BE49-F238E27FC236}">
                    <a16:creationId xmlns:a16="http://schemas.microsoft.com/office/drawing/2014/main" id="{9909F516-4614-4EFB-BCB1-15AA5C678F14}"/>
                  </a:ext>
                </a:extLst>
              </p:cNvPr>
              <p:cNvSpPr/>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9" name="Freeform: Shape 18">
                <a:extLst>
                  <a:ext uri="{FF2B5EF4-FFF2-40B4-BE49-F238E27FC236}">
                    <a16:creationId xmlns:a16="http://schemas.microsoft.com/office/drawing/2014/main" id="{C3F02F4A-40B8-4D3C-B6B1-90E7B65255E8}"/>
                  </a:ext>
                </a:extLst>
              </p:cNvPr>
              <p:cNvSpPr/>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0" name="Freeform: Shape 19">
                <a:extLst>
                  <a:ext uri="{FF2B5EF4-FFF2-40B4-BE49-F238E27FC236}">
                    <a16:creationId xmlns:a16="http://schemas.microsoft.com/office/drawing/2014/main" id="{6BDCF159-602C-402C-A70E-34753F59D0F4}"/>
                  </a:ext>
                </a:extLst>
              </p:cNvPr>
              <p:cNvSpPr/>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1" name="Freeform: Shape 20">
                <a:extLst>
                  <a:ext uri="{FF2B5EF4-FFF2-40B4-BE49-F238E27FC236}">
                    <a16:creationId xmlns:a16="http://schemas.microsoft.com/office/drawing/2014/main" id="{4EB71FB2-F1B2-4117-BA16-95D8C9AC3E5E}"/>
                  </a:ext>
                </a:extLst>
              </p:cNvPr>
              <p:cNvSpPr/>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2" name="Freeform: Shape 21">
                <a:extLst>
                  <a:ext uri="{FF2B5EF4-FFF2-40B4-BE49-F238E27FC236}">
                    <a16:creationId xmlns:a16="http://schemas.microsoft.com/office/drawing/2014/main" id="{42E9C5BE-5CF5-4EB1-8D41-FA7AA2DAE423}"/>
                  </a:ext>
                </a:extLst>
              </p:cNvPr>
              <p:cNvSpPr/>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sp>
          <p:nvSpPr>
            <p:cNvPr id="15" name="Freeform: Shape 14">
              <a:extLst>
                <a:ext uri="{FF2B5EF4-FFF2-40B4-BE49-F238E27FC236}">
                  <a16:creationId xmlns:a16="http://schemas.microsoft.com/office/drawing/2014/main" id="{09625B7A-8E4D-40D0-A98E-7A64991B9EAA}"/>
                </a:ext>
                <a:ext uri="{C183D7F6-B498-43B3-948B-1728B52AA6E4}">
                  <adec:decorative xmlns:adec="http://schemas.microsoft.com/office/drawing/2017/decorative" val="1"/>
                </a:ext>
              </a:extLst>
            </p:cNvPr>
            <p:cNvSpPr/>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sp>
        <p:nvSpPr>
          <p:cNvPr id="23" name="Title 1">
            <a:extLst>
              <a:ext uri="{FF2B5EF4-FFF2-40B4-BE49-F238E27FC236}">
                <a16:creationId xmlns:a16="http://schemas.microsoft.com/office/drawing/2014/main" id="{339C0337-ABAF-49EC-BD34-55A05ADF1175}"/>
              </a:ext>
            </a:extLst>
          </p:cNvPr>
          <p:cNvSpPr>
            <a:spLocks noGrp="1"/>
          </p:cNvSpPr>
          <p:nvPr>
            <p:ph type="title"/>
          </p:nvPr>
        </p:nvSpPr>
        <p:spPr>
          <a:xfrm>
            <a:off x="1198181" y="4625685"/>
            <a:ext cx="9988166" cy="1495403"/>
          </a:xfrm>
          <a:prstGeom prst="rect">
            <a:avLst/>
          </a:prstGeom>
        </p:spPr>
        <p:txBody>
          <a:bodyPr anchor="ctr"/>
          <a:lstStyle/>
          <a:p>
            <a:pPr>
              <a:lnSpc>
                <a:spcPct val="100000"/>
              </a:lnSpc>
            </a:pPr>
            <a:r>
              <a:rPr lang="en-US"/>
              <a:t>Click to edit Master title style</a:t>
            </a:r>
            <a:endParaRPr lang="en-US" dirty="0"/>
          </a:p>
        </p:txBody>
      </p:sp>
      <p:sp>
        <p:nvSpPr>
          <p:cNvPr id="28" name="Date Placeholder 8">
            <a:extLst>
              <a:ext uri="{FF2B5EF4-FFF2-40B4-BE49-F238E27FC236}">
                <a16:creationId xmlns:a16="http://schemas.microsoft.com/office/drawing/2014/main" id="{595B4059-AC5C-40F9-903D-D05AF8A73715}"/>
              </a:ext>
            </a:extLst>
          </p:cNvPr>
          <p:cNvSpPr>
            <a:spLocks noGrp="1"/>
          </p:cNvSpPr>
          <p:nvPr>
            <p:ph type="dt" sz="half" idx="10"/>
          </p:nvPr>
        </p:nvSpPr>
        <p:spPr>
          <a:xfrm>
            <a:off x="838200" y="6356350"/>
            <a:ext cx="2743200" cy="365125"/>
          </a:xfrm>
          <a:prstGeom prst="rect">
            <a:avLst/>
          </a:prstGeom>
        </p:spPr>
        <p:txBody>
          <a:bodyPr/>
          <a:lstStyle>
            <a:lvl1pPr>
              <a:defRPr sz="900" spc="200" baseline="0">
                <a:solidFill>
                  <a:schemeClr val="accent1"/>
                </a:solidFill>
                <a:effectLst/>
              </a:defRPr>
            </a:lvl1pPr>
          </a:lstStyle>
          <a:p>
            <a:r>
              <a:rPr lang="en-US"/>
              <a:t>2/2/20XX</a:t>
            </a:r>
            <a:endParaRPr lang="en-US" dirty="0"/>
          </a:p>
        </p:txBody>
      </p:sp>
      <p:sp>
        <p:nvSpPr>
          <p:cNvPr id="29" name="Footer Placeholder 9">
            <a:extLst>
              <a:ext uri="{FF2B5EF4-FFF2-40B4-BE49-F238E27FC236}">
                <a16:creationId xmlns:a16="http://schemas.microsoft.com/office/drawing/2014/main" id="{9E19627B-F45E-41E4-8387-B5D665DB6220}"/>
              </a:ext>
            </a:extLst>
          </p:cNvPr>
          <p:cNvSpPr>
            <a:spLocks noGrp="1"/>
          </p:cNvSpPr>
          <p:nvPr>
            <p:ph type="ftr" sz="quarter" idx="11"/>
          </p:nvPr>
        </p:nvSpPr>
        <p:spPr>
          <a:xfrm>
            <a:off x="4038600" y="6356350"/>
            <a:ext cx="4114800" cy="365125"/>
          </a:xfrm>
          <a:prstGeom prst="rect">
            <a:avLst/>
          </a:prstGeom>
        </p:spPr>
        <p:txBody>
          <a:bodyPr/>
          <a:lstStyle>
            <a:lvl1pPr algn="ctr">
              <a:defRPr sz="900" spc="200" baseline="0">
                <a:solidFill>
                  <a:schemeClr val="accent1"/>
                </a:solidFill>
                <a:effectLst/>
              </a:defRPr>
            </a:lvl1pPr>
          </a:lstStyle>
          <a:p>
            <a:r>
              <a:rPr lang="en-US"/>
              <a:t>PRESENTATION TITLE</a:t>
            </a:r>
            <a:endParaRPr lang="en-US" dirty="0"/>
          </a:p>
        </p:txBody>
      </p:sp>
      <p:sp>
        <p:nvSpPr>
          <p:cNvPr id="30" name="Slide Number Placeholder 10">
            <a:extLst>
              <a:ext uri="{FF2B5EF4-FFF2-40B4-BE49-F238E27FC236}">
                <a16:creationId xmlns:a16="http://schemas.microsoft.com/office/drawing/2014/main" id="{7AA8C8B6-7507-4A7B-A983-5D1FC6DB4AA7}"/>
              </a:ext>
            </a:extLst>
          </p:cNvPr>
          <p:cNvSpPr>
            <a:spLocks noGrp="1"/>
          </p:cNvSpPr>
          <p:nvPr>
            <p:ph type="sldNum" sz="quarter" idx="12"/>
          </p:nvPr>
        </p:nvSpPr>
        <p:spPr>
          <a:xfrm>
            <a:off x="9906000" y="6356350"/>
            <a:ext cx="1447800" cy="365125"/>
          </a:xfrm>
          <a:prstGeom prst="rect">
            <a:avLst/>
          </a:prstGeom>
        </p:spPr>
        <p:txBody>
          <a:bodyPr/>
          <a:lstStyle>
            <a:lvl1pPr algn="r">
              <a:defRPr sz="900" spc="200" baseline="0">
                <a:solidFill>
                  <a:schemeClr val="accent1"/>
                </a:solidFill>
                <a:effectLst/>
              </a:defRPr>
            </a:lvl1pPr>
          </a:lstStyle>
          <a:p>
            <a:fld id="{73B850FF-6169-4056-8077-06FFA93A5366}" type="slidenum">
              <a:rPr lang="en-US" smtClean="0"/>
              <a:pPr/>
              <a:t>‹#›</a:t>
            </a:fld>
            <a:endParaRPr lang="en-US" dirty="0"/>
          </a:p>
        </p:txBody>
      </p:sp>
      <p:sp>
        <p:nvSpPr>
          <p:cNvPr id="3" name="Content Placeholder 2">
            <a:extLst>
              <a:ext uri="{FF2B5EF4-FFF2-40B4-BE49-F238E27FC236}">
                <a16:creationId xmlns:a16="http://schemas.microsoft.com/office/drawing/2014/main" id="{F58D2FE6-7CCA-4BAA-A914-84C119AE8FA1}"/>
              </a:ext>
            </a:extLst>
          </p:cNvPr>
          <p:cNvSpPr>
            <a:spLocks noGrp="1"/>
          </p:cNvSpPr>
          <p:nvPr>
            <p:ph sz="quarter" idx="13"/>
          </p:nvPr>
        </p:nvSpPr>
        <p:spPr>
          <a:xfrm>
            <a:off x="931863" y="736600"/>
            <a:ext cx="10328275" cy="4314825"/>
          </a:xfrm>
          <a:prstGeom prst="rect">
            <a:avLst/>
          </a:prstGeo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122260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meline">
    <p:bg>
      <p:bgPr>
        <a:solidFill>
          <a:schemeClr val="bg2"/>
        </a:solidFill>
        <a:effectLst/>
      </p:bgPr>
    </p:bg>
    <p:spTree>
      <p:nvGrpSpPr>
        <p:cNvPr id="1" name=""/>
        <p:cNvGrpSpPr/>
        <p:nvPr/>
      </p:nvGrpSpPr>
      <p:grpSpPr>
        <a:xfrm>
          <a:off x="0" y="0"/>
          <a:ext cx="0" cy="0"/>
          <a:chOff x="0" y="0"/>
          <a:chExt cx="0" cy="0"/>
        </a:xfrm>
      </p:grpSpPr>
      <p:grpSp>
        <p:nvGrpSpPr>
          <p:cNvPr id="4" name="Top left">
            <a:extLst>
              <a:ext uri="{FF2B5EF4-FFF2-40B4-BE49-F238E27FC236}">
                <a16:creationId xmlns:a16="http://schemas.microsoft.com/office/drawing/2014/main" id="{2FFEA91A-0EFC-48F7-B7D5-80A0E1B7623B}"/>
              </a:ext>
              <a:ext uri="{C183D7F6-B498-43B3-948B-1728B52AA6E4}">
                <adec:decorative xmlns:adec="http://schemas.microsoft.com/office/drawing/2017/decorative" val="1"/>
              </a:ext>
            </a:extLst>
          </p:cNvPr>
          <p:cNvGrpSpPr/>
          <p:nvPr userDrawn="1"/>
        </p:nvGrpSpPr>
        <p:grpSpPr>
          <a:xfrm>
            <a:off x="5425" y="-1543"/>
            <a:ext cx="2198951" cy="3349518"/>
            <a:chOff x="10849" y="-3086"/>
            <a:chExt cx="2198951" cy="3349518"/>
          </a:xfrm>
        </p:grpSpPr>
        <p:sp>
          <p:nvSpPr>
            <p:cNvPr id="5" name="Freeform: Shape 4">
              <a:extLst>
                <a:ext uri="{FF2B5EF4-FFF2-40B4-BE49-F238E27FC236}">
                  <a16:creationId xmlns:a16="http://schemas.microsoft.com/office/drawing/2014/main" id="{516EB67A-55A4-4D1D-925D-7970028D95E6}"/>
                </a:ext>
                <a:ext uri="{C183D7F6-B498-43B3-948B-1728B52AA6E4}">
                  <adec:decorative xmlns:adec="http://schemas.microsoft.com/office/drawing/2017/decorative" val="1"/>
                </a:ext>
              </a:extLst>
            </p:cNvPr>
            <p:cNvSpPr/>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6" name="Freeform: Shape 5">
              <a:extLst>
                <a:ext uri="{FF2B5EF4-FFF2-40B4-BE49-F238E27FC236}">
                  <a16:creationId xmlns:a16="http://schemas.microsoft.com/office/drawing/2014/main" id="{E5E55AEF-DB73-4710-9416-FEB3FD97C15C}"/>
                </a:ext>
              </a:extLst>
            </p:cNvPr>
            <p:cNvSpPr/>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 name="Freeform: Shape 6">
              <a:extLst>
                <a:ext uri="{FF2B5EF4-FFF2-40B4-BE49-F238E27FC236}">
                  <a16:creationId xmlns:a16="http://schemas.microsoft.com/office/drawing/2014/main" id="{FD2908CE-9399-4B3D-AA3B-9C535EF8B4AD}"/>
                </a:ext>
              </a:extLst>
            </p:cNvPr>
            <p:cNvSpPr/>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8" name="Freeform: Shape 7">
              <a:extLst>
                <a:ext uri="{FF2B5EF4-FFF2-40B4-BE49-F238E27FC236}">
                  <a16:creationId xmlns:a16="http://schemas.microsoft.com/office/drawing/2014/main" id="{8639D73A-BE27-4C16-844B-7258A8A11179}"/>
                </a:ext>
              </a:extLst>
            </p:cNvPr>
            <p:cNvSpPr/>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9" name="Freeform: Shape 8">
              <a:extLst>
                <a:ext uri="{FF2B5EF4-FFF2-40B4-BE49-F238E27FC236}">
                  <a16:creationId xmlns:a16="http://schemas.microsoft.com/office/drawing/2014/main" id="{1A76B215-E0A3-46C3-9D5F-9365987E538A}"/>
                </a:ext>
              </a:extLst>
            </p:cNvPr>
            <p:cNvSpPr/>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0" name="Freeform: Shape 9">
              <a:extLst>
                <a:ext uri="{FF2B5EF4-FFF2-40B4-BE49-F238E27FC236}">
                  <a16:creationId xmlns:a16="http://schemas.microsoft.com/office/drawing/2014/main" id="{C6EC2A41-C8B0-4DAF-963A-25A1129447CA}"/>
                </a:ext>
              </a:extLst>
            </p:cNvPr>
            <p:cNvSpPr/>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1" name="Freeform: Shape 10">
              <a:extLst>
                <a:ext uri="{FF2B5EF4-FFF2-40B4-BE49-F238E27FC236}">
                  <a16:creationId xmlns:a16="http://schemas.microsoft.com/office/drawing/2014/main" id="{BA7290A1-550E-4C14-9692-08A32E701314}"/>
                </a:ext>
              </a:extLst>
            </p:cNvPr>
            <p:cNvSpPr/>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2" name="Freeform: Shape 11">
              <a:extLst>
                <a:ext uri="{FF2B5EF4-FFF2-40B4-BE49-F238E27FC236}">
                  <a16:creationId xmlns:a16="http://schemas.microsoft.com/office/drawing/2014/main" id="{2C1450BD-4122-4D86-ABD1-F26F1194C6E6}"/>
                </a:ext>
              </a:extLst>
            </p:cNvPr>
            <p:cNvSpPr/>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pSp>
      <p:grpSp>
        <p:nvGrpSpPr>
          <p:cNvPr id="13" name="Bottom Right">
            <a:extLst>
              <a:ext uri="{FF2B5EF4-FFF2-40B4-BE49-F238E27FC236}">
                <a16:creationId xmlns:a16="http://schemas.microsoft.com/office/drawing/2014/main" id="{BE4E36A0-93C4-40C8-8EEF-C463BBC763FF}"/>
              </a:ext>
              <a:ext uri="{C183D7F6-B498-43B3-948B-1728B52AA6E4}">
                <adec:decorative xmlns:adec="http://schemas.microsoft.com/office/drawing/2017/decorative" val="1"/>
              </a:ext>
            </a:extLst>
          </p:cNvPr>
          <p:cNvGrpSpPr/>
          <p:nvPr userDrawn="1"/>
        </p:nvGrpSpPr>
        <p:grpSpPr>
          <a:xfrm>
            <a:off x="7974976" y="3278144"/>
            <a:ext cx="4211600" cy="3581399"/>
            <a:chOff x="7980400" y="3276601"/>
            <a:chExt cx="4211600" cy="3581399"/>
          </a:xfrm>
        </p:grpSpPr>
        <p:grpSp>
          <p:nvGrpSpPr>
            <p:cNvPr id="14" name="Graphic 157">
              <a:extLst>
                <a:ext uri="{FF2B5EF4-FFF2-40B4-BE49-F238E27FC236}">
                  <a16:creationId xmlns:a16="http://schemas.microsoft.com/office/drawing/2014/main" id="{1CCF8ACD-1787-41D1-B29E-E10FAE033089}"/>
                </a:ext>
                <a:ext uri="{C183D7F6-B498-43B3-948B-1728B52AA6E4}">
                  <adec:decorative xmlns:adec="http://schemas.microsoft.com/office/drawing/2017/decorative" val="1"/>
                </a:ext>
              </a:extLst>
            </p:cNvPr>
            <p:cNvGrpSpPr/>
            <p:nvPr/>
          </p:nvGrpSpPr>
          <p:grpSpPr>
            <a:xfrm>
              <a:off x="8662740" y="3276601"/>
              <a:ext cx="3529260" cy="3581397"/>
              <a:chOff x="4114800" y="1423987"/>
              <a:chExt cx="3961542" cy="4007547"/>
            </a:xfrm>
            <a:noFill/>
          </p:grpSpPr>
          <p:sp>
            <p:nvSpPr>
              <p:cNvPr id="16" name="Freeform: Shape 15">
                <a:extLst>
                  <a:ext uri="{FF2B5EF4-FFF2-40B4-BE49-F238E27FC236}">
                    <a16:creationId xmlns:a16="http://schemas.microsoft.com/office/drawing/2014/main" id="{C622B3C7-2A88-4657-8DEC-962E52F43F11}"/>
                  </a:ext>
                </a:extLst>
              </p:cNvPr>
              <p:cNvSpPr/>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7" name="Freeform: Shape 16">
                <a:extLst>
                  <a:ext uri="{FF2B5EF4-FFF2-40B4-BE49-F238E27FC236}">
                    <a16:creationId xmlns:a16="http://schemas.microsoft.com/office/drawing/2014/main" id="{5C36A0C0-7D0D-4D1D-9316-224CF1A823A4}"/>
                  </a:ext>
                </a:extLst>
              </p:cNvPr>
              <p:cNvSpPr/>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8" name="Freeform: Shape 17">
                <a:extLst>
                  <a:ext uri="{FF2B5EF4-FFF2-40B4-BE49-F238E27FC236}">
                    <a16:creationId xmlns:a16="http://schemas.microsoft.com/office/drawing/2014/main" id="{D8D15477-C8B6-4ADB-BD54-698A9B5915EB}"/>
                  </a:ext>
                </a:extLst>
              </p:cNvPr>
              <p:cNvSpPr/>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9" name="Freeform: Shape 18">
                <a:extLst>
                  <a:ext uri="{FF2B5EF4-FFF2-40B4-BE49-F238E27FC236}">
                    <a16:creationId xmlns:a16="http://schemas.microsoft.com/office/drawing/2014/main" id="{20A4C13F-5758-4BE4-9925-C6E35301C4B7}"/>
                  </a:ext>
                </a:extLst>
              </p:cNvPr>
              <p:cNvSpPr/>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0" name="Freeform: Shape 19">
                <a:extLst>
                  <a:ext uri="{FF2B5EF4-FFF2-40B4-BE49-F238E27FC236}">
                    <a16:creationId xmlns:a16="http://schemas.microsoft.com/office/drawing/2014/main" id="{C9A29BFA-3801-4847-A1E1-87A32423B402}"/>
                  </a:ext>
                </a:extLst>
              </p:cNvPr>
              <p:cNvSpPr/>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1" name="Freeform: Shape 20">
                <a:extLst>
                  <a:ext uri="{FF2B5EF4-FFF2-40B4-BE49-F238E27FC236}">
                    <a16:creationId xmlns:a16="http://schemas.microsoft.com/office/drawing/2014/main" id="{20C42F85-0FBE-48C0-A629-8BC17C93C2FB}"/>
                  </a:ext>
                </a:extLst>
              </p:cNvPr>
              <p:cNvSpPr/>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2" name="Freeform: Shape 21">
                <a:extLst>
                  <a:ext uri="{FF2B5EF4-FFF2-40B4-BE49-F238E27FC236}">
                    <a16:creationId xmlns:a16="http://schemas.microsoft.com/office/drawing/2014/main" id="{2E443C38-4EE5-4E5F-ADF6-66502151DB3F}"/>
                  </a:ext>
                </a:extLst>
              </p:cNvPr>
              <p:cNvSpPr/>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sp>
          <p:nvSpPr>
            <p:cNvPr id="15" name="Freeform: Shape 14">
              <a:extLst>
                <a:ext uri="{FF2B5EF4-FFF2-40B4-BE49-F238E27FC236}">
                  <a16:creationId xmlns:a16="http://schemas.microsoft.com/office/drawing/2014/main" id="{F754DE6C-441A-4CEF-B2BF-E2755FD916C1}"/>
                </a:ext>
                <a:ext uri="{C183D7F6-B498-43B3-948B-1728B52AA6E4}">
                  <adec:decorative xmlns:adec="http://schemas.microsoft.com/office/drawing/2017/decorative" val="1"/>
                </a:ext>
              </a:extLst>
            </p:cNvPr>
            <p:cNvSpPr/>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sp>
        <p:nvSpPr>
          <p:cNvPr id="23" name="Title 1">
            <a:extLst>
              <a:ext uri="{FF2B5EF4-FFF2-40B4-BE49-F238E27FC236}">
                <a16:creationId xmlns:a16="http://schemas.microsoft.com/office/drawing/2014/main" id="{4E5B71B3-BF16-460A-B638-D1A604335869}"/>
              </a:ext>
            </a:extLst>
          </p:cNvPr>
          <p:cNvSpPr>
            <a:spLocks noGrp="1"/>
          </p:cNvSpPr>
          <p:nvPr>
            <p:ph type="title"/>
          </p:nvPr>
        </p:nvSpPr>
        <p:spPr>
          <a:xfrm>
            <a:off x="1198181" y="4625685"/>
            <a:ext cx="9988166" cy="1495403"/>
          </a:xfrm>
          <a:prstGeom prst="rect">
            <a:avLst/>
          </a:prstGeom>
        </p:spPr>
        <p:txBody>
          <a:bodyPr anchor="ctr"/>
          <a:lstStyle/>
          <a:p>
            <a:pPr>
              <a:lnSpc>
                <a:spcPct val="100000"/>
              </a:lnSpc>
            </a:pPr>
            <a:r>
              <a:rPr lang="en-US"/>
              <a:t>Click to edit Master title style</a:t>
            </a:r>
            <a:endParaRPr lang="en-US" dirty="0"/>
          </a:p>
        </p:txBody>
      </p:sp>
      <p:sp>
        <p:nvSpPr>
          <p:cNvPr id="24" name="Date Placeholder 8">
            <a:extLst>
              <a:ext uri="{FF2B5EF4-FFF2-40B4-BE49-F238E27FC236}">
                <a16:creationId xmlns:a16="http://schemas.microsoft.com/office/drawing/2014/main" id="{9571135A-2E5D-477D-B14A-2B9AA4555399}"/>
              </a:ext>
            </a:extLst>
          </p:cNvPr>
          <p:cNvSpPr>
            <a:spLocks noGrp="1"/>
          </p:cNvSpPr>
          <p:nvPr>
            <p:ph type="dt" sz="half" idx="10"/>
          </p:nvPr>
        </p:nvSpPr>
        <p:spPr>
          <a:xfrm>
            <a:off x="838200" y="6356350"/>
            <a:ext cx="2743200" cy="365125"/>
          </a:xfrm>
          <a:prstGeom prst="rect">
            <a:avLst/>
          </a:prstGeom>
        </p:spPr>
        <p:txBody>
          <a:bodyPr/>
          <a:lstStyle>
            <a:lvl1pPr>
              <a:defRPr sz="900" spc="200" baseline="0">
                <a:solidFill>
                  <a:schemeClr val="accent1"/>
                </a:solidFill>
                <a:effectLst/>
              </a:defRPr>
            </a:lvl1pPr>
          </a:lstStyle>
          <a:p>
            <a:r>
              <a:rPr lang="en-US"/>
              <a:t>2/2/20XX</a:t>
            </a:r>
            <a:endParaRPr lang="en-US" dirty="0"/>
          </a:p>
        </p:txBody>
      </p:sp>
      <p:sp>
        <p:nvSpPr>
          <p:cNvPr id="25" name="Footer Placeholder 9">
            <a:extLst>
              <a:ext uri="{FF2B5EF4-FFF2-40B4-BE49-F238E27FC236}">
                <a16:creationId xmlns:a16="http://schemas.microsoft.com/office/drawing/2014/main" id="{13453AD8-C108-4346-9519-C496F8B0E217}"/>
              </a:ext>
            </a:extLst>
          </p:cNvPr>
          <p:cNvSpPr>
            <a:spLocks noGrp="1"/>
          </p:cNvSpPr>
          <p:nvPr>
            <p:ph type="ftr" sz="quarter" idx="11"/>
          </p:nvPr>
        </p:nvSpPr>
        <p:spPr>
          <a:xfrm>
            <a:off x="4038600" y="6356350"/>
            <a:ext cx="4114800" cy="365125"/>
          </a:xfrm>
          <a:prstGeom prst="rect">
            <a:avLst/>
          </a:prstGeom>
        </p:spPr>
        <p:txBody>
          <a:bodyPr/>
          <a:lstStyle>
            <a:lvl1pPr algn="ctr">
              <a:defRPr sz="900" spc="200" baseline="0">
                <a:solidFill>
                  <a:schemeClr val="accent1"/>
                </a:solidFill>
                <a:effectLst/>
              </a:defRPr>
            </a:lvl1pPr>
          </a:lstStyle>
          <a:p>
            <a:r>
              <a:rPr lang="en-US"/>
              <a:t>PRESENTATION TITLE</a:t>
            </a:r>
            <a:endParaRPr lang="en-US" dirty="0"/>
          </a:p>
        </p:txBody>
      </p:sp>
      <p:sp>
        <p:nvSpPr>
          <p:cNvPr id="26" name="Slide Number Placeholder 10">
            <a:extLst>
              <a:ext uri="{FF2B5EF4-FFF2-40B4-BE49-F238E27FC236}">
                <a16:creationId xmlns:a16="http://schemas.microsoft.com/office/drawing/2014/main" id="{EBB5DBC4-2BAD-41DC-AFCC-11E01A842887}"/>
              </a:ext>
            </a:extLst>
          </p:cNvPr>
          <p:cNvSpPr>
            <a:spLocks noGrp="1"/>
          </p:cNvSpPr>
          <p:nvPr>
            <p:ph type="sldNum" sz="quarter" idx="12"/>
          </p:nvPr>
        </p:nvSpPr>
        <p:spPr>
          <a:xfrm>
            <a:off x="9906000" y="6356350"/>
            <a:ext cx="1447800" cy="365125"/>
          </a:xfrm>
          <a:prstGeom prst="rect">
            <a:avLst/>
          </a:prstGeom>
        </p:spPr>
        <p:txBody>
          <a:bodyPr/>
          <a:lstStyle>
            <a:lvl1pPr algn="r">
              <a:defRPr sz="900" spc="200" baseline="0">
                <a:solidFill>
                  <a:schemeClr val="accent1"/>
                </a:solidFill>
                <a:effectLst/>
              </a:defRPr>
            </a:lvl1pPr>
          </a:lstStyle>
          <a:p>
            <a:fld id="{73B850FF-6169-4056-8077-06FFA93A5366}" type="slidenum">
              <a:rPr lang="en-US" smtClean="0"/>
              <a:pPr/>
              <a:t>‹#›</a:t>
            </a:fld>
            <a:endParaRPr lang="en-US" dirty="0"/>
          </a:p>
        </p:txBody>
      </p:sp>
      <p:sp>
        <p:nvSpPr>
          <p:cNvPr id="3" name="Content Placeholder 2">
            <a:extLst>
              <a:ext uri="{FF2B5EF4-FFF2-40B4-BE49-F238E27FC236}">
                <a16:creationId xmlns:a16="http://schemas.microsoft.com/office/drawing/2014/main" id="{0277A857-1402-4ABB-A7CC-9467704990C1}"/>
              </a:ext>
            </a:extLst>
          </p:cNvPr>
          <p:cNvSpPr>
            <a:spLocks noGrp="1"/>
          </p:cNvSpPr>
          <p:nvPr>
            <p:ph sz="quarter" idx="13"/>
          </p:nvPr>
        </p:nvSpPr>
        <p:spPr>
          <a:xfrm>
            <a:off x="641350" y="501650"/>
            <a:ext cx="10909300" cy="4349750"/>
          </a:xfrm>
          <a:prstGeom prst="rect">
            <a:avLst/>
          </a:prstGeo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602448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17152076"/>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720" r:id="rId12"/>
    <p:sldLayoutId id="2147483721" r:id="rId13"/>
  </p:sldLayoutIdLst>
  <p:hf hdr="0"/>
  <p:txStyles>
    <p:titleStyle>
      <a:lvl1pPr algn="l" defTabSz="914400" rtl="0" eaLnBrk="1" latinLnBrk="0" hangingPunct="1">
        <a:lnSpc>
          <a:spcPct val="100000"/>
        </a:lnSpc>
        <a:spcBef>
          <a:spcPct val="0"/>
        </a:spcBef>
        <a:buNone/>
        <a:defRPr sz="4400" kern="1200">
          <a:solidFill>
            <a:schemeClr val="tx2"/>
          </a:solidFill>
          <a:latin typeface="+mj-lt"/>
          <a:ea typeface="+mj-ea"/>
          <a:cs typeface="+mj-cs"/>
        </a:defRPr>
      </a:lvl1pPr>
    </p:titleStyle>
    <p:bodyStyle>
      <a:lvl1pPr marL="228600" indent="-228600" algn="l" defTabSz="914400" rtl="0" eaLnBrk="1" latinLnBrk="0" hangingPunct="1">
        <a:lnSpc>
          <a:spcPct val="110000"/>
        </a:lnSpc>
        <a:spcBef>
          <a:spcPts val="1000"/>
        </a:spcBef>
        <a:buClr>
          <a:schemeClr val="accent5"/>
        </a:buClr>
        <a:buFont typeface="Avenir Next LT Pro" panose="020B05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www.freestock.com/free-photos/call-center-operators-sitting-desks-isolated-56436829" TargetMode="External"/><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hyperlink" Target="https://pixabay.com/en/headphones-music-work-call-center-1816349/" TargetMode="External"/><Relationship Id="rId2" Type="http://schemas.openxmlformats.org/officeDocument/2006/relationships/image" Target="../media/image22.jp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s://docs.google.com/spreadsheets/d/1bG9sD60pQZzPcMeZnpI1dH9WWHe2Xw-U/edit?usp=sharing&amp;ouid=112242556178831629185&amp;rtpof=true&amp;sd=true" TargetMode="External"/><Relationship Id="rId1" Type="http://schemas.openxmlformats.org/officeDocument/2006/relationships/slideLayout" Target="../slideLayouts/slideLayout13.xml"/><Relationship Id="rId4" Type="http://schemas.openxmlformats.org/officeDocument/2006/relationships/hyperlink" Target="https://pixabay.com/en/call-center-icon-call-center-2006866/"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hyperlink" Target="https://pxhere.com/en/photo/1446823" TargetMode="External"/><Relationship Id="rId5" Type="http://schemas.openxmlformats.org/officeDocument/2006/relationships/image" Target="../media/image3.jpg"/><Relationship Id="rId4" Type="http://schemas.openxmlformats.org/officeDocument/2006/relationships/hyperlink" Target="https://pxhere.com/en/photo/1159672"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hyperlink" Target="https://www.flickr.com/photos/melloveschallah/3336748694/"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hyperlink" Target="https://www.wallpaperflare.com/computer-engineering-science-tech-wallpaper-bjlej" TargetMode="External"/><Relationship Id="rId5" Type="http://schemas.openxmlformats.org/officeDocument/2006/relationships/image" Target="../media/image6.jpg"/><Relationship Id="rId4" Type="http://schemas.openxmlformats.org/officeDocument/2006/relationships/hyperlink" Target="https://pxhere.com/en/photo/843115" TargetMode="External"/></Relationships>
</file>

<file path=ppt/slides/_rels/slide5.xml.rels><?xml version="1.0" encoding="UTF-8" standalone="yes"?>
<Relationships xmlns="http://schemas.openxmlformats.org/package/2006/relationships"><Relationship Id="rId8" Type="http://schemas.openxmlformats.org/officeDocument/2006/relationships/hyperlink" Target="https://policyoptions.irpp.org/magazines/june-2020/a-restorative-approach-is-key-for-a-new-normal-after-covid-19/" TargetMode="External"/><Relationship Id="rId3" Type="http://schemas.openxmlformats.org/officeDocument/2006/relationships/image" Target="../media/image7.jpg"/><Relationship Id="rId7" Type="http://schemas.openxmlformats.org/officeDocument/2006/relationships/image" Target="../media/image9.jp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hyperlink" Target="https://pixabay.com/en/phone-green-circle-call-305741/" TargetMode="External"/><Relationship Id="rId5" Type="http://schemas.openxmlformats.org/officeDocument/2006/relationships/image" Target="../media/image8.png"/><Relationship Id="rId4" Type="http://schemas.openxmlformats.org/officeDocument/2006/relationships/hyperlink" Target="https://pixabay.com/en/call-center-phone-service-help-1027342/" TargetMode="External"/></Relationships>
</file>

<file path=ppt/slides/_rels/slide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5.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40983E0-FEBB-4B45-B00C-917965EBE17F}"/>
              </a:ext>
            </a:extLst>
          </p:cNvPr>
          <p:cNvSpPr>
            <a:spLocks noGrp="1"/>
          </p:cNvSpPr>
          <p:nvPr>
            <p:ph type="ctrTitle"/>
          </p:nvPr>
        </p:nvSpPr>
        <p:spPr>
          <a:xfrm>
            <a:off x="466127" y="570602"/>
            <a:ext cx="11084189" cy="1546956"/>
          </a:xfrm>
        </p:spPr>
        <p:txBody>
          <a:bodyPr>
            <a:noAutofit/>
          </a:bodyPr>
          <a:lstStyle/>
          <a:p>
            <a:r>
              <a:rPr lang="en-US" sz="5400" b="1" u="sng" dirty="0"/>
              <a:t>ABC Call Volume Trend Analysis</a:t>
            </a:r>
          </a:p>
        </p:txBody>
      </p:sp>
      <p:sp>
        <p:nvSpPr>
          <p:cNvPr id="5" name="Subtitle 4">
            <a:extLst>
              <a:ext uri="{FF2B5EF4-FFF2-40B4-BE49-F238E27FC236}">
                <a16:creationId xmlns:a16="http://schemas.microsoft.com/office/drawing/2014/main" id="{E0DB9D88-9963-482B-B907-C09FB61E06F7}"/>
              </a:ext>
            </a:extLst>
          </p:cNvPr>
          <p:cNvSpPr>
            <a:spLocks noGrp="1"/>
          </p:cNvSpPr>
          <p:nvPr>
            <p:ph type="subTitle" idx="1"/>
          </p:nvPr>
        </p:nvSpPr>
        <p:spPr>
          <a:xfrm>
            <a:off x="466127" y="1992429"/>
            <a:ext cx="5385274" cy="866274"/>
          </a:xfrm>
        </p:spPr>
        <p:txBody>
          <a:bodyPr/>
          <a:lstStyle/>
          <a:p>
            <a:r>
              <a:rPr lang="en-US" sz="2800" dirty="0"/>
              <a:t>Presenter Name – Ayush Saxena</a:t>
            </a:r>
          </a:p>
        </p:txBody>
      </p:sp>
      <p:pic>
        <p:nvPicPr>
          <p:cNvPr id="30" name="Picture Placeholder 29">
            <a:extLst>
              <a:ext uri="{FF2B5EF4-FFF2-40B4-BE49-F238E27FC236}">
                <a16:creationId xmlns:a16="http://schemas.microsoft.com/office/drawing/2014/main" id="{3D531199-453A-4C47-A269-EE5C53C9868E}"/>
              </a:ext>
            </a:extLst>
          </p:cNvPr>
          <p:cNvPicPr>
            <a:picLocks noGrp="1" noChangeAspect="1"/>
          </p:cNvPicPr>
          <p:nvPr>
            <p:ph type="pic" sz="quarter" idx="13"/>
          </p:nvPr>
        </p:nvPicPr>
        <p:blipFill>
          <a:blip r:embed="rId2">
            <a:extLst>
              <a:ext uri="{837473B0-CC2E-450A-ABE3-18F120FF3D39}">
                <a1611:picAttrSrcUrl xmlns:a1611="http://schemas.microsoft.com/office/drawing/2016/11/main" r:id="rId3"/>
              </a:ext>
            </a:extLst>
          </a:blip>
          <a:stretch>
            <a:fillRect/>
          </a:stretch>
        </p:blipFill>
        <p:spPr>
          <a:xfrm>
            <a:off x="0" y="2702103"/>
            <a:ext cx="12191999" cy="4155897"/>
          </a:xfrm>
        </p:spPr>
      </p:pic>
    </p:spTree>
    <p:extLst>
      <p:ext uri="{BB962C8B-B14F-4D97-AF65-F5344CB8AC3E}">
        <p14:creationId xmlns:p14="http://schemas.microsoft.com/office/powerpoint/2010/main" val="41034375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D4884D-2BED-41B1-A32B-A33FEAECDEEB}"/>
              </a:ext>
            </a:extLst>
          </p:cNvPr>
          <p:cNvSpPr>
            <a:spLocks noGrp="1"/>
          </p:cNvSpPr>
          <p:nvPr>
            <p:ph type="title"/>
          </p:nvPr>
        </p:nvSpPr>
        <p:spPr>
          <a:xfrm>
            <a:off x="1198181" y="355552"/>
            <a:ext cx="9988166" cy="731727"/>
          </a:xfrm>
        </p:spPr>
        <p:txBody>
          <a:bodyPr/>
          <a:lstStyle/>
          <a:p>
            <a:r>
              <a:rPr lang="en-US" sz="3200" dirty="0"/>
              <a:t>To achieve the 90 percent attend rate in Day Time </a:t>
            </a:r>
          </a:p>
        </p:txBody>
      </p:sp>
      <p:sp>
        <p:nvSpPr>
          <p:cNvPr id="5" name="Slide Number Placeholder 4">
            <a:extLst>
              <a:ext uri="{FF2B5EF4-FFF2-40B4-BE49-F238E27FC236}">
                <a16:creationId xmlns:a16="http://schemas.microsoft.com/office/drawing/2014/main" id="{FA42EF7F-5721-475C-95F8-EF48725B8B1C}"/>
              </a:ext>
            </a:extLst>
          </p:cNvPr>
          <p:cNvSpPr>
            <a:spLocks noGrp="1"/>
          </p:cNvSpPr>
          <p:nvPr>
            <p:ph type="sldNum" sz="quarter" idx="12"/>
          </p:nvPr>
        </p:nvSpPr>
        <p:spPr/>
        <p:txBody>
          <a:bodyPr/>
          <a:lstStyle/>
          <a:p>
            <a:fld id="{73B850FF-6169-4056-8077-06FFA93A5366}" type="slidenum">
              <a:rPr lang="en-US" smtClean="0"/>
              <a:pPr/>
              <a:t>10</a:t>
            </a:fld>
            <a:endParaRPr lang="en-US" dirty="0"/>
          </a:p>
        </p:txBody>
      </p:sp>
      <p:pic>
        <p:nvPicPr>
          <p:cNvPr id="7" name="Picture 6">
            <a:extLst>
              <a:ext uri="{FF2B5EF4-FFF2-40B4-BE49-F238E27FC236}">
                <a16:creationId xmlns:a16="http://schemas.microsoft.com/office/drawing/2014/main" id="{BACF6B4B-BDE8-4081-A98A-68E104A9D0D5}"/>
              </a:ext>
            </a:extLst>
          </p:cNvPr>
          <p:cNvPicPr>
            <a:picLocks noChangeAspect="1"/>
          </p:cNvPicPr>
          <p:nvPr/>
        </p:nvPicPr>
        <p:blipFill>
          <a:blip r:embed="rId2"/>
          <a:stretch>
            <a:fillRect/>
          </a:stretch>
        </p:blipFill>
        <p:spPr>
          <a:xfrm>
            <a:off x="255141" y="1219889"/>
            <a:ext cx="11681717" cy="990651"/>
          </a:xfrm>
          <a:prstGeom prst="rect">
            <a:avLst/>
          </a:prstGeom>
        </p:spPr>
      </p:pic>
      <p:pic>
        <p:nvPicPr>
          <p:cNvPr id="8" name="Picture 7">
            <a:extLst>
              <a:ext uri="{FF2B5EF4-FFF2-40B4-BE49-F238E27FC236}">
                <a16:creationId xmlns:a16="http://schemas.microsoft.com/office/drawing/2014/main" id="{45559DC1-B116-483E-B4DC-4E32F5135B45}"/>
              </a:ext>
            </a:extLst>
          </p:cNvPr>
          <p:cNvPicPr>
            <a:picLocks noChangeAspect="1"/>
          </p:cNvPicPr>
          <p:nvPr/>
        </p:nvPicPr>
        <p:blipFill>
          <a:blip r:embed="rId3"/>
          <a:stretch>
            <a:fillRect/>
          </a:stretch>
        </p:blipFill>
        <p:spPr>
          <a:xfrm>
            <a:off x="255140" y="2361128"/>
            <a:ext cx="11680153" cy="3995221"/>
          </a:xfrm>
          <a:prstGeom prst="rect">
            <a:avLst/>
          </a:prstGeom>
        </p:spPr>
      </p:pic>
      <p:sp>
        <p:nvSpPr>
          <p:cNvPr id="9" name="Rectangle 8">
            <a:extLst>
              <a:ext uri="{FF2B5EF4-FFF2-40B4-BE49-F238E27FC236}">
                <a16:creationId xmlns:a16="http://schemas.microsoft.com/office/drawing/2014/main" id="{4EEE4D0F-EA38-40CA-9AEF-771BBE266845}"/>
              </a:ext>
            </a:extLst>
          </p:cNvPr>
          <p:cNvSpPr/>
          <p:nvPr/>
        </p:nvSpPr>
        <p:spPr>
          <a:xfrm>
            <a:off x="1237466" y="6395416"/>
            <a:ext cx="9715500" cy="369332"/>
          </a:xfrm>
          <a:prstGeom prst="rect">
            <a:avLst/>
          </a:prstGeom>
        </p:spPr>
        <p:txBody>
          <a:bodyPr wrap="square">
            <a:spAutoFit/>
          </a:bodyPr>
          <a:lstStyle/>
          <a:p>
            <a:r>
              <a:rPr lang="en-US" dirty="0"/>
              <a:t>Lunch time is also given during that time when the engagement of customer is the low.</a:t>
            </a:r>
          </a:p>
        </p:txBody>
      </p:sp>
    </p:spTree>
    <p:extLst>
      <p:ext uri="{BB962C8B-B14F-4D97-AF65-F5344CB8AC3E}">
        <p14:creationId xmlns:p14="http://schemas.microsoft.com/office/powerpoint/2010/main" val="26587678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816AFE-5F29-4E8E-B5E8-93F8177E5955}"/>
              </a:ext>
            </a:extLst>
          </p:cNvPr>
          <p:cNvSpPr>
            <a:spLocks noGrp="1"/>
          </p:cNvSpPr>
          <p:nvPr>
            <p:ph type="title"/>
          </p:nvPr>
        </p:nvSpPr>
        <p:spPr>
          <a:xfrm>
            <a:off x="69139" y="438310"/>
            <a:ext cx="12053722" cy="1325397"/>
          </a:xfrm>
        </p:spPr>
        <p:txBody>
          <a:bodyPr/>
          <a:lstStyle/>
          <a:p>
            <a:pPr algn="l"/>
            <a:r>
              <a:rPr lang="en-US" sz="1600" b="0" i="0" dirty="0">
                <a:solidFill>
                  <a:schemeClr val="tx1"/>
                </a:solidFill>
                <a:effectLst/>
                <a:latin typeface="Manrope"/>
              </a:rPr>
              <a:t>Let’s say customers also call this ABC insurance company in night but didn’t get answer as there are no agents to answer, this creates a bad customer experience for this Insurance company. Suppose every 100 calls that customer made during 9 Am to 9 Pm, customer also made 30 calls in night between interval [9 Pm to 9 Am] and distribution of those 30 calls are as follows:</a:t>
            </a:r>
            <a:endParaRPr lang="en-IN" sz="1600" dirty="0">
              <a:solidFill>
                <a:schemeClr val="tx1"/>
              </a:solidFill>
            </a:endParaRPr>
          </a:p>
        </p:txBody>
      </p:sp>
      <p:sp>
        <p:nvSpPr>
          <p:cNvPr id="5" name="Slide Number Placeholder 4">
            <a:extLst>
              <a:ext uri="{FF2B5EF4-FFF2-40B4-BE49-F238E27FC236}">
                <a16:creationId xmlns:a16="http://schemas.microsoft.com/office/drawing/2014/main" id="{BC26D933-6466-482F-9B5C-0241C73D8A40}"/>
              </a:ext>
            </a:extLst>
          </p:cNvPr>
          <p:cNvSpPr>
            <a:spLocks noGrp="1"/>
          </p:cNvSpPr>
          <p:nvPr>
            <p:ph type="sldNum" sz="quarter" idx="12"/>
          </p:nvPr>
        </p:nvSpPr>
        <p:spPr/>
        <p:txBody>
          <a:bodyPr/>
          <a:lstStyle/>
          <a:p>
            <a:fld id="{73B850FF-6169-4056-8077-06FFA93A5366}" type="slidenum">
              <a:rPr lang="en-US" smtClean="0"/>
              <a:pPr/>
              <a:t>11</a:t>
            </a:fld>
            <a:endParaRPr lang="en-US" dirty="0"/>
          </a:p>
        </p:txBody>
      </p:sp>
      <p:pic>
        <p:nvPicPr>
          <p:cNvPr id="8" name="Picture 7">
            <a:extLst>
              <a:ext uri="{FF2B5EF4-FFF2-40B4-BE49-F238E27FC236}">
                <a16:creationId xmlns:a16="http://schemas.microsoft.com/office/drawing/2014/main" id="{C6396ECB-04CF-4201-9B25-E8D63A5C210F}"/>
              </a:ext>
            </a:extLst>
          </p:cNvPr>
          <p:cNvPicPr>
            <a:picLocks noChangeAspect="1"/>
          </p:cNvPicPr>
          <p:nvPr/>
        </p:nvPicPr>
        <p:blipFill>
          <a:blip r:embed="rId2"/>
          <a:stretch>
            <a:fillRect/>
          </a:stretch>
        </p:blipFill>
        <p:spPr>
          <a:xfrm>
            <a:off x="130139" y="1222341"/>
            <a:ext cx="11992722" cy="660434"/>
          </a:xfrm>
          <a:prstGeom prst="rect">
            <a:avLst/>
          </a:prstGeom>
        </p:spPr>
      </p:pic>
      <p:pic>
        <p:nvPicPr>
          <p:cNvPr id="4" name="Picture 3">
            <a:extLst>
              <a:ext uri="{FF2B5EF4-FFF2-40B4-BE49-F238E27FC236}">
                <a16:creationId xmlns:a16="http://schemas.microsoft.com/office/drawing/2014/main" id="{E8DD84D0-F88D-4C2C-99C6-CE8CA31EFEFE}"/>
              </a:ext>
            </a:extLst>
          </p:cNvPr>
          <p:cNvPicPr>
            <a:picLocks noChangeAspect="1"/>
          </p:cNvPicPr>
          <p:nvPr/>
        </p:nvPicPr>
        <p:blipFill>
          <a:blip r:embed="rId3"/>
          <a:stretch>
            <a:fillRect/>
          </a:stretch>
        </p:blipFill>
        <p:spPr>
          <a:xfrm>
            <a:off x="130138" y="2037764"/>
            <a:ext cx="11992722" cy="4737708"/>
          </a:xfrm>
          <a:prstGeom prst="rect">
            <a:avLst/>
          </a:prstGeom>
        </p:spPr>
      </p:pic>
      <p:sp>
        <p:nvSpPr>
          <p:cNvPr id="6" name="Rectangle 5">
            <a:extLst>
              <a:ext uri="{FF2B5EF4-FFF2-40B4-BE49-F238E27FC236}">
                <a16:creationId xmlns:a16="http://schemas.microsoft.com/office/drawing/2014/main" id="{B3655904-31D3-4C7B-A645-BA0F73125D60}"/>
              </a:ext>
            </a:extLst>
          </p:cNvPr>
          <p:cNvSpPr/>
          <p:nvPr/>
        </p:nvSpPr>
        <p:spPr>
          <a:xfrm>
            <a:off x="9359757" y="2116476"/>
            <a:ext cx="2702105" cy="11609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solidFill>
                  <a:schemeClr val="tx1"/>
                </a:solidFill>
              </a:rPr>
              <a:t>Achieve the 90 % attend rate in night also</a:t>
            </a:r>
          </a:p>
        </p:txBody>
      </p:sp>
    </p:spTree>
    <p:extLst>
      <p:ext uri="{BB962C8B-B14F-4D97-AF65-F5344CB8AC3E}">
        <p14:creationId xmlns:p14="http://schemas.microsoft.com/office/powerpoint/2010/main" val="22513749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4E8B3F-B349-4FE7-9CB4-454DF5458A21}"/>
              </a:ext>
            </a:extLst>
          </p:cNvPr>
          <p:cNvSpPr>
            <a:spLocks noGrp="1"/>
          </p:cNvSpPr>
          <p:nvPr>
            <p:ph type="title"/>
          </p:nvPr>
        </p:nvSpPr>
        <p:spPr>
          <a:xfrm>
            <a:off x="0" y="431760"/>
            <a:ext cx="11918022" cy="912013"/>
          </a:xfrm>
        </p:spPr>
        <p:txBody>
          <a:bodyPr/>
          <a:lstStyle/>
          <a:p>
            <a:br>
              <a:rPr lang="en-IN" sz="3600" dirty="0"/>
            </a:br>
            <a:endParaRPr lang="en-US" sz="3600" dirty="0"/>
          </a:p>
        </p:txBody>
      </p:sp>
      <p:sp>
        <p:nvSpPr>
          <p:cNvPr id="5" name="Slide Number Placeholder 4">
            <a:extLst>
              <a:ext uri="{FF2B5EF4-FFF2-40B4-BE49-F238E27FC236}">
                <a16:creationId xmlns:a16="http://schemas.microsoft.com/office/drawing/2014/main" id="{F5898E1C-AC84-48B4-AB26-0159DA9606B4}"/>
              </a:ext>
            </a:extLst>
          </p:cNvPr>
          <p:cNvSpPr>
            <a:spLocks noGrp="1"/>
          </p:cNvSpPr>
          <p:nvPr>
            <p:ph type="sldNum" sz="quarter" idx="12"/>
          </p:nvPr>
        </p:nvSpPr>
        <p:spPr/>
        <p:txBody>
          <a:bodyPr/>
          <a:lstStyle/>
          <a:p>
            <a:fld id="{73B850FF-6169-4056-8077-06FFA93A5366}" type="slidenum">
              <a:rPr lang="en-US" smtClean="0"/>
              <a:pPr/>
              <a:t>12</a:t>
            </a:fld>
            <a:endParaRPr lang="en-US" dirty="0"/>
          </a:p>
        </p:txBody>
      </p:sp>
      <p:sp>
        <p:nvSpPr>
          <p:cNvPr id="9" name="Rectangle 8">
            <a:extLst>
              <a:ext uri="{FF2B5EF4-FFF2-40B4-BE49-F238E27FC236}">
                <a16:creationId xmlns:a16="http://schemas.microsoft.com/office/drawing/2014/main" id="{1CD527E6-90DA-421E-AA67-02454242DA7C}"/>
              </a:ext>
            </a:extLst>
          </p:cNvPr>
          <p:cNvSpPr/>
          <p:nvPr/>
        </p:nvSpPr>
        <p:spPr>
          <a:xfrm>
            <a:off x="8044666" y="2138826"/>
            <a:ext cx="3532598" cy="3539430"/>
          </a:xfrm>
          <a:prstGeom prst="rect">
            <a:avLst/>
          </a:prstGeom>
        </p:spPr>
        <p:txBody>
          <a:bodyPr wrap="square">
            <a:spAutoFit/>
          </a:bodyPr>
          <a:lstStyle/>
          <a:p>
            <a:r>
              <a:rPr lang="en-US" sz="2800" dirty="0">
                <a:latin typeface="Manrope"/>
              </a:rPr>
              <a:t>Now we have proposed a manpower plan required during each time bucket in a day. The maximum Abandon rate assumption would be the same 10%.</a:t>
            </a:r>
            <a:endParaRPr lang="en-IN" sz="2800" dirty="0"/>
          </a:p>
        </p:txBody>
      </p:sp>
      <p:pic>
        <p:nvPicPr>
          <p:cNvPr id="6" name="Content Placeholder 5">
            <a:extLst>
              <a:ext uri="{FF2B5EF4-FFF2-40B4-BE49-F238E27FC236}">
                <a16:creationId xmlns:a16="http://schemas.microsoft.com/office/drawing/2014/main" id="{7E586AFD-4819-43CF-B4FE-A64C284CD039}"/>
              </a:ext>
            </a:extLst>
          </p:cNvPr>
          <p:cNvPicPr>
            <a:picLocks noGrp="1" noChangeAspect="1"/>
          </p:cNvPicPr>
          <p:nvPr>
            <p:ph sz="quarter" idx="13"/>
          </p:nvPr>
        </p:nvPicPr>
        <p:blipFill>
          <a:blip r:embed="rId2"/>
          <a:stretch>
            <a:fillRect/>
          </a:stretch>
        </p:blipFill>
        <p:spPr>
          <a:xfrm>
            <a:off x="384181" y="349321"/>
            <a:ext cx="7249518" cy="6279982"/>
          </a:xfrm>
          <a:prstGeom prst="rect">
            <a:avLst/>
          </a:prstGeom>
        </p:spPr>
      </p:pic>
    </p:spTree>
    <p:extLst>
      <p:ext uri="{BB962C8B-B14F-4D97-AF65-F5344CB8AC3E}">
        <p14:creationId xmlns:p14="http://schemas.microsoft.com/office/powerpoint/2010/main" val="34707670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02C7D812-0771-4D00-92C7-CB0E83EE75A5}"/>
              </a:ext>
            </a:extLst>
          </p:cNvPr>
          <p:cNvSpPr>
            <a:spLocks noGrp="1"/>
          </p:cNvSpPr>
          <p:nvPr>
            <p:ph type="title"/>
          </p:nvPr>
        </p:nvSpPr>
        <p:spPr>
          <a:xfrm>
            <a:off x="213978" y="462337"/>
            <a:ext cx="5972013" cy="1058239"/>
          </a:xfrm>
        </p:spPr>
        <p:txBody>
          <a:bodyPr/>
          <a:lstStyle/>
          <a:p>
            <a:pPr algn="ctr"/>
            <a:r>
              <a:rPr lang="en-US" dirty="0"/>
              <a:t>Conclusion</a:t>
            </a:r>
          </a:p>
        </p:txBody>
      </p:sp>
      <p:sp>
        <p:nvSpPr>
          <p:cNvPr id="13" name="Content Placeholder 12">
            <a:extLst>
              <a:ext uri="{FF2B5EF4-FFF2-40B4-BE49-F238E27FC236}">
                <a16:creationId xmlns:a16="http://schemas.microsoft.com/office/drawing/2014/main" id="{02338824-BECA-4FA6-8497-F1FDE9B960EF}"/>
              </a:ext>
            </a:extLst>
          </p:cNvPr>
          <p:cNvSpPr>
            <a:spLocks noGrp="1"/>
          </p:cNvSpPr>
          <p:nvPr>
            <p:ph idx="1"/>
          </p:nvPr>
        </p:nvSpPr>
        <p:spPr>
          <a:xfrm>
            <a:off x="113016" y="1440935"/>
            <a:ext cx="5065159" cy="5280540"/>
          </a:xfrm>
        </p:spPr>
        <p:txBody>
          <a:bodyPr>
            <a:normAutofit/>
          </a:bodyPr>
          <a:lstStyle/>
          <a:p>
            <a:pPr marL="285750" indent="-285750" algn="just">
              <a:buFont typeface="Arial" panose="020B0604020202020204" pitchFamily="34" charset="0"/>
              <a:buChar char="•"/>
            </a:pPr>
            <a:r>
              <a:rPr lang="en-US" dirty="0">
                <a:solidFill>
                  <a:schemeClr val="tx1"/>
                </a:solidFill>
              </a:rPr>
              <a:t>We have analyze the data of </a:t>
            </a:r>
            <a:r>
              <a:rPr lang="en-US" b="1" dirty="0">
                <a:solidFill>
                  <a:schemeClr val="tx1"/>
                </a:solidFill>
              </a:rPr>
              <a:t>ABC Call Volume Trend Analysis, </a:t>
            </a:r>
            <a:r>
              <a:rPr lang="en-US" dirty="0">
                <a:solidFill>
                  <a:schemeClr val="tx1"/>
                </a:solidFill>
              </a:rPr>
              <a:t>and</a:t>
            </a:r>
            <a:r>
              <a:rPr lang="en-US" b="1" dirty="0">
                <a:solidFill>
                  <a:schemeClr val="tx1"/>
                </a:solidFill>
              </a:rPr>
              <a:t> </a:t>
            </a:r>
            <a:r>
              <a:rPr lang="en-US" dirty="0">
                <a:solidFill>
                  <a:schemeClr val="tx1"/>
                </a:solidFill>
              </a:rPr>
              <a:t>we have extracted all the insights from the data that were asked by the team.</a:t>
            </a:r>
          </a:p>
          <a:p>
            <a:pPr marL="285750" indent="-285750" algn="just">
              <a:buFont typeface="Arial" panose="020B0604020202020204" pitchFamily="34" charset="0"/>
              <a:buChar char="•"/>
            </a:pPr>
            <a:r>
              <a:rPr lang="en-US" dirty="0">
                <a:solidFill>
                  <a:schemeClr val="tx1"/>
                </a:solidFill>
              </a:rPr>
              <a:t>We have given the insights of these question that were very much prompt for the ABC Call Volume Trend Team for the future product management.</a:t>
            </a:r>
          </a:p>
          <a:p>
            <a:pPr marL="285750" indent="-285750" algn="just">
              <a:buFont typeface="Arial" panose="020B0604020202020204" pitchFamily="34" charset="0"/>
              <a:buChar char="•"/>
            </a:pPr>
            <a:r>
              <a:rPr lang="en-US" dirty="0">
                <a:solidFill>
                  <a:schemeClr val="tx1"/>
                </a:solidFill>
              </a:rPr>
              <a:t>In this analysis we have deal with the time bracket and the scope of better in future customer connect.</a:t>
            </a:r>
          </a:p>
          <a:p>
            <a:pPr marL="285750" indent="-285750" algn="just">
              <a:buFont typeface="Arial" panose="020B0604020202020204" pitchFamily="34" charset="0"/>
              <a:buChar char="•"/>
            </a:pPr>
            <a:r>
              <a:rPr lang="en-US" dirty="0">
                <a:solidFill>
                  <a:schemeClr val="tx1"/>
                </a:solidFill>
              </a:rPr>
              <a:t>Learn how the analysis the call volume trend and how can it perform better.</a:t>
            </a:r>
            <a:endParaRPr lang="en-US" dirty="0">
              <a:solidFill>
                <a:schemeClr val="tx1"/>
              </a:solidFill>
              <a:latin typeface="Manrope"/>
            </a:endParaRPr>
          </a:p>
          <a:p>
            <a:pPr algn="just"/>
            <a:endParaRPr lang="en-US" dirty="0">
              <a:solidFill>
                <a:schemeClr val="tx1"/>
              </a:solidFill>
            </a:endParaRPr>
          </a:p>
          <a:p>
            <a:pPr algn="just"/>
            <a:endParaRPr lang="en-US" dirty="0">
              <a:solidFill>
                <a:schemeClr val="tx1"/>
              </a:solidFill>
            </a:endParaRPr>
          </a:p>
          <a:p>
            <a:pPr algn="just"/>
            <a:endParaRPr lang="en-US" dirty="0">
              <a:solidFill>
                <a:schemeClr val="tx1"/>
              </a:solidFill>
            </a:endParaRPr>
          </a:p>
        </p:txBody>
      </p:sp>
      <p:pic>
        <p:nvPicPr>
          <p:cNvPr id="26" name="Picture Placeholder 25">
            <a:extLst>
              <a:ext uri="{FF2B5EF4-FFF2-40B4-BE49-F238E27FC236}">
                <a16:creationId xmlns:a16="http://schemas.microsoft.com/office/drawing/2014/main" id="{BA2BB443-534E-40FE-9FA6-A8C4647FF1B7}"/>
              </a:ext>
            </a:extLst>
          </p:cNvPr>
          <p:cNvPicPr>
            <a:picLocks noGrp="1" noChangeAspect="1"/>
          </p:cNvPicPr>
          <p:nvPr>
            <p:ph type="pic" sz="quarter" idx="13"/>
          </p:nvPr>
        </p:nvPicPr>
        <p:blipFill>
          <a:blip r:embed="rId2">
            <a:extLst>
              <a:ext uri="{837473B0-CC2E-450A-ABE3-18F120FF3D39}">
                <a1611:picAttrSrcUrl xmlns:a1611="http://schemas.microsoft.com/office/drawing/2016/11/main" r:id="rId3"/>
              </a:ext>
            </a:extLst>
          </a:blip>
          <a:stretch>
            <a:fillRect/>
          </a:stretch>
        </p:blipFill>
        <p:spPr>
          <a:xfrm>
            <a:off x="5635375" y="293190"/>
            <a:ext cx="6522628" cy="6040827"/>
          </a:xfrm>
        </p:spPr>
      </p:pic>
      <p:sp>
        <p:nvSpPr>
          <p:cNvPr id="5" name="Date Placeholder 4">
            <a:extLst>
              <a:ext uri="{FF2B5EF4-FFF2-40B4-BE49-F238E27FC236}">
                <a16:creationId xmlns:a16="http://schemas.microsoft.com/office/drawing/2014/main" id="{5BDB33AD-D6DF-4C4B-B702-F6B80BA57336}"/>
              </a:ext>
            </a:extLst>
          </p:cNvPr>
          <p:cNvSpPr>
            <a:spLocks noGrp="1"/>
          </p:cNvSpPr>
          <p:nvPr>
            <p:ph type="dt" sz="half" idx="10"/>
          </p:nvPr>
        </p:nvSpPr>
        <p:spPr>
          <a:xfrm>
            <a:off x="838200" y="6356350"/>
            <a:ext cx="2743200" cy="365125"/>
          </a:xfrm>
        </p:spPr>
        <p:txBody>
          <a:bodyPr/>
          <a:lstStyle/>
          <a:p>
            <a:r>
              <a:rPr lang="en-US" dirty="0"/>
              <a:t>21/3/2023</a:t>
            </a:r>
          </a:p>
        </p:txBody>
      </p:sp>
      <p:sp>
        <p:nvSpPr>
          <p:cNvPr id="6" name="Footer Placeholder 5">
            <a:extLst>
              <a:ext uri="{FF2B5EF4-FFF2-40B4-BE49-F238E27FC236}">
                <a16:creationId xmlns:a16="http://schemas.microsoft.com/office/drawing/2014/main" id="{E8CCD21D-4248-452B-8F33-0CCBF2C50FEE}"/>
              </a:ext>
            </a:extLst>
          </p:cNvPr>
          <p:cNvSpPr>
            <a:spLocks noGrp="1"/>
          </p:cNvSpPr>
          <p:nvPr>
            <p:ph type="ftr" sz="quarter" idx="11"/>
          </p:nvPr>
        </p:nvSpPr>
        <p:spPr>
          <a:xfrm>
            <a:off x="4038600" y="6356350"/>
            <a:ext cx="4114800" cy="365125"/>
          </a:xfrm>
        </p:spPr>
        <p:txBody>
          <a:bodyPr/>
          <a:lstStyle/>
          <a:p>
            <a:r>
              <a:rPr lang="en-US" b="1" dirty="0"/>
              <a:t>ABC Call Volume Trend Analysis</a:t>
            </a:r>
            <a:endParaRPr lang="en-US" dirty="0"/>
          </a:p>
        </p:txBody>
      </p:sp>
      <p:sp>
        <p:nvSpPr>
          <p:cNvPr id="7" name="Slide Number Placeholder 6">
            <a:extLst>
              <a:ext uri="{FF2B5EF4-FFF2-40B4-BE49-F238E27FC236}">
                <a16:creationId xmlns:a16="http://schemas.microsoft.com/office/drawing/2014/main" id="{00959A09-3D6B-4D8D-AB3E-BB106DC088E2}"/>
              </a:ext>
            </a:extLst>
          </p:cNvPr>
          <p:cNvSpPr>
            <a:spLocks noGrp="1"/>
          </p:cNvSpPr>
          <p:nvPr>
            <p:ph type="sldNum" sz="quarter" idx="12"/>
          </p:nvPr>
        </p:nvSpPr>
        <p:spPr>
          <a:xfrm>
            <a:off x="9906000" y="6356350"/>
            <a:ext cx="1447800" cy="365125"/>
          </a:xfrm>
        </p:spPr>
        <p:txBody>
          <a:bodyPr/>
          <a:lstStyle/>
          <a:p>
            <a:fld id="{73B850FF-6169-4056-8077-06FFA93A5366}" type="slidenum">
              <a:rPr lang="en-US" smtClean="0"/>
              <a:pPr/>
              <a:t>13</a:t>
            </a:fld>
            <a:endParaRPr lang="en-US" dirty="0"/>
          </a:p>
        </p:txBody>
      </p:sp>
    </p:spTree>
    <p:extLst>
      <p:ext uri="{BB962C8B-B14F-4D97-AF65-F5344CB8AC3E}">
        <p14:creationId xmlns:p14="http://schemas.microsoft.com/office/powerpoint/2010/main" val="832233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DF9B1D76-03F2-436A-9708-6B223EA28E13}"/>
              </a:ext>
            </a:extLst>
          </p:cNvPr>
          <p:cNvSpPr>
            <a:spLocks noGrp="1"/>
          </p:cNvSpPr>
          <p:nvPr>
            <p:ph type="ctrTitle"/>
          </p:nvPr>
        </p:nvSpPr>
        <p:spPr>
          <a:xfrm>
            <a:off x="996275" y="4098524"/>
            <a:ext cx="5996628" cy="2226076"/>
          </a:xfrm>
        </p:spPr>
        <p:txBody>
          <a:bodyPr/>
          <a:lstStyle/>
          <a:p>
            <a:r>
              <a:rPr lang="en-US"/>
              <a:t>Thank You</a:t>
            </a:r>
            <a:endParaRPr lang="en-US" dirty="0"/>
          </a:p>
        </p:txBody>
      </p:sp>
      <p:sp>
        <p:nvSpPr>
          <p:cNvPr id="13" name="Subtitle 12">
            <a:extLst>
              <a:ext uri="{FF2B5EF4-FFF2-40B4-BE49-F238E27FC236}">
                <a16:creationId xmlns:a16="http://schemas.microsoft.com/office/drawing/2014/main" id="{A3DCB960-67E1-4D7A-A166-F7BC92386A28}"/>
              </a:ext>
            </a:extLst>
          </p:cNvPr>
          <p:cNvSpPr>
            <a:spLocks noGrp="1"/>
          </p:cNvSpPr>
          <p:nvPr>
            <p:ph type="subTitle" idx="1"/>
          </p:nvPr>
        </p:nvSpPr>
        <p:spPr>
          <a:xfrm>
            <a:off x="4212405" y="4403611"/>
            <a:ext cx="7906452" cy="2228758"/>
          </a:xfrm>
        </p:spPr>
        <p:txBody>
          <a:bodyPr/>
          <a:lstStyle/>
          <a:p>
            <a:r>
              <a:rPr lang="en-US" dirty="0"/>
              <a:t>Ayush Saxena</a:t>
            </a:r>
          </a:p>
          <a:p>
            <a:r>
              <a:rPr lang="en-US" dirty="0"/>
              <a:t>Email – ayushsaxenamasai@gmail.com</a:t>
            </a:r>
          </a:p>
          <a:p>
            <a:r>
              <a:rPr lang="en-US" dirty="0"/>
              <a:t>Google drive link - </a:t>
            </a:r>
            <a:r>
              <a:rPr lang="en-US" sz="1000" dirty="0">
                <a:hlinkClick r:id="rId2"/>
              </a:rPr>
              <a:t>https://docs.google.com/spreadsheets/d/1bG9sD60pQZzPcMeZnpI1dH9WWHe2Xw-U/edit?usp=sharing&amp;ouid=112242556178831629185&amp;rtpof=true&amp;sd=true</a:t>
            </a:r>
            <a:endParaRPr lang="en-US" sz="1000" dirty="0"/>
          </a:p>
        </p:txBody>
      </p:sp>
      <p:sp>
        <p:nvSpPr>
          <p:cNvPr id="7" name="Slide Number Placeholder 6">
            <a:extLst>
              <a:ext uri="{FF2B5EF4-FFF2-40B4-BE49-F238E27FC236}">
                <a16:creationId xmlns:a16="http://schemas.microsoft.com/office/drawing/2014/main" id="{A61B86B7-24ED-4261-979C-42CCFAC83F1D}"/>
              </a:ext>
            </a:extLst>
          </p:cNvPr>
          <p:cNvSpPr>
            <a:spLocks noGrp="1"/>
          </p:cNvSpPr>
          <p:nvPr>
            <p:ph type="sldNum" sz="quarter" idx="12"/>
          </p:nvPr>
        </p:nvSpPr>
        <p:spPr>
          <a:xfrm>
            <a:off x="9906000" y="6356350"/>
            <a:ext cx="1447800" cy="365125"/>
          </a:xfrm>
        </p:spPr>
        <p:txBody>
          <a:bodyPr/>
          <a:lstStyle/>
          <a:p>
            <a:fld id="{73B850FF-6169-4056-8077-06FFA93A5366}" type="slidenum">
              <a:rPr lang="en-US" smtClean="0"/>
              <a:pPr/>
              <a:t>14</a:t>
            </a:fld>
            <a:endParaRPr lang="en-US" dirty="0"/>
          </a:p>
        </p:txBody>
      </p:sp>
      <p:pic>
        <p:nvPicPr>
          <p:cNvPr id="36" name="Picture Placeholder 35">
            <a:extLst>
              <a:ext uri="{FF2B5EF4-FFF2-40B4-BE49-F238E27FC236}">
                <a16:creationId xmlns:a16="http://schemas.microsoft.com/office/drawing/2014/main" id="{BB3E2B51-62E1-4C2D-86B7-1C4FF75F21CD}"/>
              </a:ext>
            </a:extLst>
          </p:cNvPr>
          <p:cNvPicPr>
            <a:picLocks noGrp="1" noChangeAspect="1"/>
          </p:cNvPicPr>
          <p:nvPr>
            <p:ph type="pic" sz="quarter" idx="13"/>
          </p:nvPr>
        </p:nvPicPr>
        <p:blipFill>
          <a:blip r:embed="rId3">
            <a:extLst>
              <a:ext uri="{837473B0-CC2E-450A-ABE3-18F120FF3D39}">
                <a1611:picAttrSrcUrl xmlns:a1611="http://schemas.microsoft.com/office/drawing/2016/11/main" r:id="rId4"/>
              </a:ext>
            </a:extLst>
          </a:blip>
          <a:stretch>
            <a:fillRect/>
          </a:stretch>
        </p:blipFill>
        <p:spPr>
          <a:xfrm>
            <a:off x="0" y="74880"/>
            <a:ext cx="12192000" cy="4168347"/>
          </a:xfrm>
        </p:spPr>
      </p:pic>
    </p:spTree>
    <p:extLst>
      <p:ext uri="{BB962C8B-B14F-4D97-AF65-F5344CB8AC3E}">
        <p14:creationId xmlns:p14="http://schemas.microsoft.com/office/powerpoint/2010/main" val="16847465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06C0716-5D59-43AE-A330-C9AC7B2CD347}"/>
              </a:ext>
            </a:extLst>
          </p:cNvPr>
          <p:cNvSpPr>
            <a:spLocks noGrp="1"/>
          </p:cNvSpPr>
          <p:nvPr>
            <p:ph type="title"/>
          </p:nvPr>
        </p:nvSpPr>
        <p:spPr>
          <a:xfrm>
            <a:off x="1195452" y="887071"/>
            <a:ext cx="5605358" cy="1664573"/>
          </a:xfrm>
        </p:spPr>
        <p:txBody>
          <a:bodyPr/>
          <a:lstStyle/>
          <a:p>
            <a:r>
              <a:rPr lang="en-US" dirty="0"/>
              <a:t>Outline</a:t>
            </a:r>
          </a:p>
        </p:txBody>
      </p:sp>
      <p:sp>
        <p:nvSpPr>
          <p:cNvPr id="7" name="Subtitle 6">
            <a:extLst>
              <a:ext uri="{FF2B5EF4-FFF2-40B4-BE49-F238E27FC236}">
                <a16:creationId xmlns:a16="http://schemas.microsoft.com/office/drawing/2014/main" id="{9E6680CE-A768-4BCE-A8EF-EEDE6ABA3F03}"/>
              </a:ext>
            </a:extLst>
          </p:cNvPr>
          <p:cNvSpPr>
            <a:spLocks noGrp="1"/>
          </p:cNvSpPr>
          <p:nvPr>
            <p:ph type="body" sz="quarter" idx="16"/>
          </p:nvPr>
        </p:nvSpPr>
        <p:spPr>
          <a:xfrm>
            <a:off x="1195197" y="2047589"/>
            <a:ext cx="5608088" cy="3785763"/>
          </a:xfrm>
        </p:spPr>
        <p:txBody>
          <a:bodyPr/>
          <a:lstStyle/>
          <a:p>
            <a:r>
              <a:rPr lang="en-US" dirty="0"/>
              <a:t>Introduction</a:t>
            </a:r>
          </a:p>
          <a:p>
            <a:r>
              <a:rPr lang="en-US" dirty="0"/>
              <a:t>Tech-Stack</a:t>
            </a:r>
          </a:p>
          <a:p>
            <a:r>
              <a:rPr lang="en-US" dirty="0"/>
              <a:t>Approach</a:t>
            </a:r>
          </a:p>
          <a:p>
            <a:r>
              <a:rPr lang="en-US" dirty="0"/>
              <a:t>Dataset Info</a:t>
            </a:r>
          </a:p>
          <a:p>
            <a:r>
              <a:rPr lang="en-US" dirty="0"/>
              <a:t>Questions</a:t>
            </a:r>
          </a:p>
          <a:p>
            <a:r>
              <a:rPr lang="en-US" dirty="0"/>
              <a:t>Conclusion</a:t>
            </a:r>
          </a:p>
          <a:p>
            <a:r>
              <a:rPr lang="en-US" dirty="0"/>
              <a:t>Thank You</a:t>
            </a:r>
          </a:p>
        </p:txBody>
      </p:sp>
      <p:pic>
        <p:nvPicPr>
          <p:cNvPr id="19" name="Picture Placeholder 18">
            <a:extLst>
              <a:ext uri="{FF2B5EF4-FFF2-40B4-BE49-F238E27FC236}">
                <a16:creationId xmlns:a16="http://schemas.microsoft.com/office/drawing/2014/main" id="{87124CE7-F971-49E7-B50B-C260A251A8F7}"/>
              </a:ext>
            </a:extLst>
          </p:cNvPr>
          <p:cNvPicPr>
            <a:picLocks noGrp="1" noChangeAspect="1"/>
          </p:cNvPicPr>
          <p:nvPr>
            <p:ph type="pic" sz="quarter" idx="13"/>
          </p:nvPr>
        </p:nvPicPr>
        <p:blipFill>
          <a:blip r:embed="rId3">
            <a:extLst>
              <a:ext uri="{837473B0-CC2E-450A-ABE3-18F120FF3D39}">
                <a1611:picAttrSrcUrl xmlns:a1611="http://schemas.microsoft.com/office/drawing/2016/11/main" r:id="rId4"/>
              </a:ext>
            </a:extLst>
          </a:blip>
          <a:stretch>
            <a:fillRect/>
          </a:stretch>
        </p:blipFill>
        <p:spPr>
          <a:xfrm>
            <a:off x="7169150" y="539550"/>
            <a:ext cx="4818063" cy="2779713"/>
          </a:xfrm>
        </p:spPr>
      </p:pic>
      <p:pic>
        <p:nvPicPr>
          <p:cNvPr id="3" name="Picture Placeholder 2">
            <a:extLst>
              <a:ext uri="{FF2B5EF4-FFF2-40B4-BE49-F238E27FC236}">
                <a16:creationId xmlns:a16="http://schemas.microsoft.com/office/drawing/2014/main" id="{B215DAF7-697E-4013-BCEC-FA9E30C7A9EB}"/>
              </a:ext>
            </a:extLst>
          </p:cNvPr>
          <p:cNvPicPr>
            <a:picLocks noGrp="1" noChangeAspect="1"/>
          </p:cNvPicPr>
          <p:nvPr>
            <p:ph type="pic" sz="quarter" idx="15"/>
          </p:nvPr>
        </p:nvPicPr>
        <p:blipFill>
          <a:blip r:embed="rId5">
            <a:extLst>
              <a:ext uri="{837473B0-CC2E-450A-ABE3-18F120FF3D39}">
                <a1611:picAttrSrcUrl xmlns:a1611="http://schemas.microsoft.com/office/drawing/2016/11/main" r:id="rId6"/>
              </a:ext>
            </a:extLst>
          </a:blip>
          <a:stretch>
            <a:fillRect/>
          </a:stretch>
        </p:blipFill>
        <p:spPr>
          <a:xfrm>
            <a:off x="7169150" y="3534435"/>
            <a:ext cx="4818063" cy="2666624"/>
          </a:xfrm>
        </p:spPr>
      </p:pic>
      <p:sp>
        <p:nvSpPr>
          <p:cNvPr id="17" name="Slide Number Placeholder 16">
            <a:extLst>
              <a:ext uri="{FF2B5EF4-FFF2-40B4-BE49-F238E27FC236}">
                <a16:creationId xmlns:a16="http://schemas.microsoft.com/office/drawing/2014/main" id="{61DE433B-D5F9-43BE-952C-B08B09FDD667}"/>
              </a:ext>
            </a:extLst>
          </p:cNvPr>
          <p:cNvSpPr>
            <a:spLocks noGrp="1"/>
          </p:cNvSpPr>
          <p:nvPr>
            <p:ph type="sldNum" sz="quarter" idx="12"/>
          </p:nvPr>
        </p:nvSpPr>
        <p:spPr>
          <a:xfrm>
            <a:off x="9906000" y="6356350"/>
            <a:ext cx="1447800" cy="365125"/>
          </a:xfrm>
        </p:spPr>
        <p:txBody>
          <a:bodyPr/>
          <a:lstStyle/>
          <a:p>
            <a:fld id="{73B850FF-6169-4056-8077-06FFA93A5366}" type="slidenum">
              <a:rPr lang="en-US" smtClean="0"/>
              <a:pPr/>
              <a:t>2</a:t>
            </a:fld>
            <a:endParaRPr lang="en-US" dirty="0"/>
          </a:p>
        </p:txBody>
      </p:sp>
      <p:grpSp>
        <p:nvGrpSpPr>
          <p:cNvPr id="37" name="Bottom Right">
            <a:extLst>
              <a:ext uri="{FF2B5EF4-FFF2-40B4-BE49-F238E27FC236}">
                <a16:creationId xmlns:a16="http://schemas.microsoft.com/office/drawing/2014/main" id="{55C8AD2F-5B7B-44EB-AEC6-DB915E954A7A}"/>
              </a:ext>
              <a:ext uri="{C183D7F6-B498-43B3-948B-1728B52AA6E4}">
                <adec:decorative xmlns:adec="http://schemas.microsoft.com/office/drawing/2017/decorative" val="1"/>
              </a:ext>
            </a:extLst>
          </p:cNvPr>
          <p:cNvGrpSpPr/>
          <p:nvPr/>
        </p:nvGrpSpPr>
        <p:grpSpPr>
          <a:xfrm>
            <a:off x="7980400" y="3276601"/>
            <a:ext cx="4211600" cy="3581399"/>
            <a:chOff x="7980400" y="3276601"/>
            <a:chExt cx="4211600" cy="3581399"/>
          </a:xfrm>
        </p:grpSpPr>
        <p:grpSp>
          <p:nvGrpSpPr>
            <p:cNvPr id="47" name="Graphic 157">
              <a:extLst>
                <a:ext uri="{FF2B5EF4-FFF2-40B4-BE49-F238E27FC236}">
                  <a16:creationId xmlns:a16="http://schemas.microsoft.com/office/drawing/2014/main" id="{AD2237AA-7A0E-46FE-8C56-65082235ECE7}"/>
                </a:ext>
                <a:ext uri="{C183D7F6-B498-43B3-948B-1728B52AA6E4}">
                  <adec:decorative xmlns:adec="http://schemas.microsoft.com/office/drawing/2017/decorative" val="1"/>
                </a:ext>
              </a:extLst>
            </p:cNvPr>
            <p:cNvGrpSpPr/>
            <p:nvPr/>
          </p:nvGrpSpPr>
          <p:grpSpPr>
            <a:xfrm>
              <a:off x="8662740" y="3276601"/>
              <a:ext cx="3529260" cy="3581399"/>
              <a:chOff x="4114800" y="1423987"/>
              <a:chExt cx="3961542" cy="4007547"/>
            </a:xfrm>
            <a:noFill/>
          </p:grpSpPr>
          <p:sp>
            <p:nvSpPr>
              <p:cNvPr id="49" name="Freeform: Shape 48">
                <a:extLst>
                  <a:ext uri="{FF2B5EF4-FFF2-40B4-BE49-F238E27FC236}">
                    <a16:creationId xmlns:a16="http://schemas.microsoft.com/office/drawing/2014/main" id="{8189D45D-DFA3-4998-98D1-5D9637BDA9C6}"/>
                  </a:ext>
                </a:extLst>
              </p:cNvPr>
              <p:cNvSpPr/>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endParaRPr lang="en-US"/>
              </a:p>
            </p:txBody>
          </p:sp>
          <p:sp>
            <p:nvSpPr>
              <p:cNvPr id="50" name="Freeform: Shape 49">
                <a:extLst>
                  <a:ext uri="{FF2B5EF4-FFF2-40B4-BE49-F238E27FC236}">
                    <a16:creationId xmlns:a16="http://schemas.microsoft.com/office/drawing/2014/main" id="{4E2B0C16-9511-474C-B3A2-401F66A741E2}"/>
                  </a:ext>
                </a:extLst>
              </p:cNvPr>
              <p:cNvSpPr/>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endParaRPr lang="en-US"/>
              </a:p>
            </p:txBody>
          </p:sp>
          <p:sp>
            <p:nvSpPr>
              <p:cNvPr id="51" name="Freeform: Shape 50">
                <a:extLst>
                  <a:ext uri="{FF2B5EF4-FFF2-40B4-BE49-F238E27FC236}">
                    <a16:creationId xmlns:a16="http://schemas.microsoft.com/office/drawing/2014/main" id="{2D474A2B-3E8D-40C0-98CA-6697FC0EA993}"/>
                  </a:ext>
                </a:extLst>
              </p:cNvPr>
              <p:cNvSpPr/>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endParaRPr lang="en-US"/>
              </a:p>
            </p:txBody>
          </p:sp>
          <p:sp>
            <p:nvSpPr>
              <p:cNvPr id="52" name="Freeform: Shape 51">
                <a:extLst>
                  <a:ext uri="{FF2B5EF4-FFF2-40B4-BE49-F238E27FC236}">
                    <a16:creationId xmlns:a16="http://schemas.microsoft.com/office/drawing/2014/main" id="{B7AE6964-2C05-4058-A591-1EF146A33B60}"/>
                  </a:ext>
                </a:extLst>
              </p:cNvPr>
              <p:cNvSpPr/>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endParaRPr lang="en-US"/>
              </a:p>
            </p:txBody>
          </p:sp>
          <p:sp>
            <p:nvSpPr>
              <p:cNvPr id="53" name="Freeform: Shape 52">
                <a:extLst>
                  <a:ext uri="{FF2B5EF4-FFF2-40B4-BE49-F238E27FC236}">
                    <a16:creationId xmlns:a16="http://schemas.microsoft.com/office/drawing/2014/main" id="{33574087-63C5-4183-82FA-AC9A54AA793B}"/>
                  </a:ext>
                </a:extLst>
              </p:cNvPr>
              <p:cNvSpPr/>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endParaRPr lang="en-US"/>
              </a:p>
            </p:txBody>
          </p:sp>
          <p:sp>
            <p:nvSpPr>
              <p:cNvPr id="54" name="Freeform: Shape 53">
                <a:extLst>
                  <a:ext uri="{FF2B5EF4-FFF2-40B4-BE49-F238E27FC236}">
                    <a16:creationId xmlns:a16="http://schemas.microsoft.com/office/drawing/2014/main" id="{BD162D94-709E-4257-90A5-A01CF9FCBA0A}"/>
                  </a:ext>
                </a:extLst>
              </p:cNvPr>
              <p:cNvSpPr/>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endParaRPr lang="en-US"/>
              </a:p>
            </p:txBody>
          </p:sp>
          <p:sp>
            <p:nvSpPr>
              <p:cNvPr id="55" name="Freeform: Shape 54">
                <a:extLst>
                  <a:ext uri="{FF2B5EF4-FFF2-40B4-BE49-F238E27FC236}">
                    <a16:creationId xmlns:a16="http://schemas.microsoft.com/office/drawing/2014/main" id="{B07825EA-21C0-423A-A0C9-9B747B200F06}"/>
                  </a:ext>
                </a:extLst>
              </p:cNvPr>
              <p:cNvSpPr/>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endParaRPr lang="en-US"/>
              </a:p>
            </p:txBody>
          </p:sp>
        </p:grpSp>
        <p:sp>
          <p:nvSpPr>
            <p:cNvPr id="48" name="Freeform: Shape 47">
              <a:extLst>
                <a:ext uri="{FF2B5EF4-FFF2-40B4-BE49-F238E27FC236}">
                  <a16:creationId xmlns:a16="http://schemas.microsoft.com/office/drawing/2014/main" id="{9DD04C10-BC2D-45BD-BB64-35E600DDD78D}"/>
                </a:ext>
                <a:ext uri="{C183D7F6-B498-43B3-948B-1728B52AA6E4}">
                  <adec:decorative xmlns:adec="http://schemas.microsoft.com/office/drawing/2017/decorative" val="1"/>
                </a:ext>
              </a:extLst>
            </p:cNvPr>
            <p:cNvSpPr/>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13642169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Title 77">
            <a:extLst>
              <a:ext uri="{FF2B5EF4-FFF2-40B4-BE49-F238E27FC236}">
                <a16:creationId xmlns:a16="http://schemas.microsoft.com/office/drawing/2014/main" id="{16FF3F7F-0FCE-41C0-AFCB-B82DA0F93C9D}"/>
              </a:ext>
            </a:extLst>
          </p:cNvPr>
          <p:cNvSpPr>
            <a:spLocks noGrp="1"/>
          </p:cNvSpPr>
          <p:nvPr>
            <p:ph type="title"/>
          </p:nvPr>
        </p:nvSpPr>
        <p:spPr>
          <a:xfrm>
            <a:off x="92468" y="158840"/>
            <a:ext cx="6133672" cy="909672"/>
          </a:xfrm>
        </p:spPr>
        <p:txBody>
          <a:bodyPr/>
          <a:lstStyle/>
          <a:p>
            <a:pPr algn="ctr"/>
            <a:r>
              <a:rPr lang="en-US" dirty="0"/>
              <a:t>Project Description</a:t>
            </a:r>
          </a:p>
        </p:txBody>
      </p:sp>
      <p:sp>
        <p:nvSpPr>
          <p:cNvPr id="21" name="Text Placeholder 20">
            <a:extLst>
              <a:ext uri="{FF2B5EF4-FFF2-40B4-BE49-F238E27FC236}">
                <a16:creationId xmlns:a16="http://schemas.microsoft.com/office/drawing/2014/main" id="{12624401-DD7F-41EC-8255-1B883631DF24}"/>
              </a:ext>
            </a:extLst>
          </p:cNvPr>
          <p:cNvSpPr>
            <a:spLocks noGrp="1"/>
          </p:cNvSpPr>
          <p:nvPr>
            <p:ph type="body" sz="quarter" idx="15"/>
          </p:nvPr>
        </p:nvSpPr>
        <p:spPr>
          <a:xfrm>
            <a:off x="92468" y="1369424"/>
            <a:ext cx="6248340" cy="5488576"/>
          </a:xfrm>
        </p:spPr>
        <p:txBody>
          <a:bodyPr/>
          <a:lstStyle/>
          <a:p>
            <a:pPr algn="just"/>
            <a:r>
              <a:rPr lang="en-US" sz="1100" i="0" dirty="0">
                <a:solidFill>
                  <a:schemeClr val="tx1"/>
                </a:solidFill>
                <a:effectLst/>
              </a:rPr>
              <a:t>A customer experience (CX) team consists of professionals who analyze customer feedback and data and share insights with the rest of the organization. Typically, these teams fulfill various roles and responsibilities such as Customer experience programs (CX programs), Digital customer experience, Design and processes, Internal communications, Voice of the customer (VOC), User experiences, Customer experience management, Journey mapping, Nurturing customer interactions, Customer Success, Customer support, Handling customer data, Learning about the customer journey.</a:t>
            </a:r>
          </a:p>
          <a:p>
            <a:pPr algn="just"/>
            <a:r>
              <a:rPr lang="en-US" sz="1100" dirty="0">
                <a:solidFill>
                  <a:schemeClr val="tx1"/>
                </a:solidFill>
              </a:rPr>
              <a:t>Customer support is defined as the call center which is responsible for handling inbound calls of customers. Inbound calls are the incoming voice calls of the existing customers or prospective customers for your business which are attended by customer care representatives. Inbound customer service is the methodology of attracting, engaging, and delighting your customers to turn them into your business' loyal advocates. By solving your customers' problems and helping them achieve success using your product or service, you can delight your customers and turn them into a growth engine for your business</a:t>
            </a:r>
            <a:endParaRPr lang="en-US" sz="1100" i="0" dirty="0">
              <a:solidFill>
                <a:schemeClr val="tx1"/>
              </a:solidFill>
              <a:effectLst/>
            </a:endParaRPr>
          </a:p>
          <a:p>
            <a:endParaRPr lang="en-US" sz="1100" dirty="0">
              <a:solidFill>
                <a:schemeClr val="tx1"/>
              </a:solidFill>
            </a:endParaRPr>
          </a:p>
          <a:p>
            <a:pPr marL="285750" indent="-285750" algn="just">
              <a:buFont typeface="Arial" panose="020B0604020202020204" pitchFamily="34" charset="0"/>
              <a:buChar char="•"/>
            </a:pPr>
            <a:r>
              <a:rPr lang="en-US" sz="1100" dirty="0">
                <a:solidFill>
                  <a:schemeClr val="tx1"/>
                </a:solidFill>
              </a:rPr>
              <a:t>Calculate the average call time duration for all incoming calls received by agents (in each Time Bucket)</a:t>
            </a:r>
          </a:p>
          <a:p>
            <a:pPr marL="285750" indent="-285750" algn="just">
              <a:buFont typeface="Arial" panose="020B0604020202020204" pitchFamily="34" charset="0"/>
              <a:buChar char="•"/>
            </a:pPr>
            <a:r>
              <a:rPr lang="en-US" sz="1100" dirty="0">
                <a:solidFill>
                  <a:schemeClr val="tx1"/>
                </a:solidFill>
              </a:rPr>
              <a:t>Show the total volume/ number of calls coming in via charts/ graphs [Number of calls v/s Time]. You can select time in a bucket form (i.e. 1-2, 2-3, …..</a:t>
            </a:r>
          </a:p>
          <a:p>
            <a:pPr marL="285750" indent="-285750" algn="just">
              <a:buFont typeface="Arial" panose="020B0604020202020204" pitchFamily="34" charset="0"/>
              <a:buChar char="•"/>
            </a:pPr>
            <a:r>
              <a:rPr lang="en-US" sz="1100" dirty="0">
                <a:solidFill>
                  <a:schemeClr val="tx1"/>
                </a:solidFill>
              </a:rPr>
              <a:t>As you can see current abandon rate is approximately 30%. Propose a manpower plan required during each time bucket [between 9am to 9pm] to reduce the abandon rate to 10%. (i.e. You have to calculate the minimum number of agents required in each time bucket so that at least 90 calls should be answered out of 100.) </a:t>
            </a:r>
          </a:p>
          <a:p>
            <a:pPr marL="285750" indent="-285750" algn="just">
              <a:buFont typeface="Arial" panose="020B0604020202020204" pitchFamily="34" charset="0"/>
              <a:buChar char="•"/>
            </a:pPr>
            <a:r>
              <a:rPr lang="en-US" sz="1100" dirty="0">
                <a:solidFill>
                  <a:schemeClr val="tx1"/>
                </a:solidFill>
              </a:rPr>
              <a:t>Let’s say customers also call this ABC insurance company in night but didn’t get answer as there are no agents to answer, this creates a bad customer experience for this Insurance company. Suppose every 100 calls that customer made during 9 Am to 9 Pm, customer also made 30 calls in night between interval [9 Pm to 9 Am] and distribution of those 30 calls are as follows:</a:t>
            </a:r>
          </a:p>
          <a:p>
            <a:br>
              <a:rPr lang="en-US" sz="1050" dirty="0">
                <a:solidFill>
                  <a:schemeClr val="tx1"/>
                </a:solidFill>
              </a:rPr>
            </a:br>
            <a:endParaRPr lang="en-US" sz="1050" dirty="0">
              <a:solidFill>
                <a:schemeClr val="tx1"/>
              </a:solidFill>
            </a:endParaRPr>
          </a:p>
        </p:txBody>
      </p:sp>
      <p:pic>
        <p:nvPicPr>
          <p:cNvPr id="12" name="Picture Placeholder 11">
            <a:extLst>
              <a:ext uri="{FF2B5EF4-FFF2-40B4-BE49-F238E27FC236}">
                <a16:creationId xmlns:a16="http://schemas.microsoft.com/office/drawing/2014/main" id="{9DBD693D-C017-4A81-A541-E61AC5BDB2B7}"/>
              </a:ext>
            </a:extLst>
          </p:cNvPr>
          <p:cNvPicPr>
            <a:picLocks noGrp="1" noChangeAspect="1"/>
          </p:cNvPicPr>
          <p:nvPr>
            <p:ph type="pic" sz="quarter" idx="10"/>
          </p:nvPr>
        </p:nvPicPr>
        <p:blipFill>
          <a:blip r:embed="rId3">
            <a:extLst>
              <a:ext uri="{837473B0-CC2E-450A-ABE3-18F120FF3D39}">
                <a1611:picAttrSrcUrl xmlns:a1611="http://schemas.microsoft.com/office/drawing/2016/11/main" r:id="rId4"/>
              </a:ext>
            </a:extLst>
          </a:blip>
          <a:srcRect/>
          <a:stretch/>
        </p:blipFill>
        <p:spPr>
          <a:xfrm>
            <a:off x="6340808" y="1872"/>
            <a:ext cx="5851192" cy="6854256"/>
          </a:xfrm>
        </p:spPr>
      </p:pic>
      <p:sp>
        <p:nvSpPr>
          <p:cNvPr id="4" name="Slide Number Placeholder 3">
            <a:extLst>
              <a:ext uri="{FF2B5EF4-FFF2-40B4-BE49-F238E27FC236}">
                <a16:creationId xmlns:a16="http://schemas.microsoft.com/office/drawing/2014/main" id="{78232D9B-1ACD-4116-A9A2-21EDA7FA7446}"/>
              </a:ext>
            </a:extLst>
          </p:cNvPr>
          <p:cNvSpPr>
            <a:spLocks noGrp="1"/>
          </p:cNvSpPr>
          <p:nvPr>
            <p:ph type="sldNum" sz="quarter" idx="13"/>
          </p:nvPr>
        </p:nvSpPr>
        <p:spPr/>
        <p:txBody>
          <a:bodyPr/>
          <a:lstStyle/>
          <a:p>
            <a:fld id="{73B850FF-6169-4056-8077-06FFA93A5366}" type="slidenum">
              <a:rPr lang="en-US" smtClean="0"/>
              <a:pPr/>
              <a:t>3</a:t>
            </a:fld>
            <a:endParaRPr lang="en-US" dirty="0"/>
          </a:p>
        </p:txBody>
      </p:sp>
    </p:spTree>
    <p:extLst>
      <p:ext uri="{BB962C8B-B14F-4D97-AF65-F5344CB8AC3E}">
        <p14:creationId xmlns:p14="http://schemas.microsoft.com/office/powerpoint/2010/main" val="21694757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06C0716-5D59-43AE-A330-C9AC7B2CD347}"/>
              </a:ext>
            </a:extLst>
          </p:cNvPr>
          <p:cNvSpPr>
            <a:spLocks noGrp="1"/>
          </p:cNvSpPr>
          <p:nvPr>
            <p:ph type="title"/>
          </p:nvPr>
        </p:nvSpPr>
        <p:spPr>
          <a:xfrm>
            <a:off x="1198182" y="1116369"/>
            <a:ext cx="5605358" cy="1664573"/>
          </a:xfrm>
        </p:spPr>
        <p:txBody>
          <a:bodyPr/>
          <a:lstStyle/>
          <a:p>
            <a:r>
              <a:rPr lang="en-IN" dirty="0"/>
              <a:t>Tech-Stack Used</a:t>
            </a:r>
            <a:endParaRPr lang="en-US" dirty="0"/>
          </a:p>
        </p:txBody>
      </p:sp>
      <p:sp>
        <p:nvSpPr>
          <p:cNvPr id="7" name="Subtitle 6">
            <a:extLst>
              <a:ext uri="{FF2B5EF4-FFF2-40B4-BE49-F238E27FC236}">
                <a16:creationId xmlns:a16="http://schemas.microsoft.com/office/drawing/2014/main" id="{9E6680CE-A768-4BCE-A8EF-EEDE6ABA3F03}"/>
              </a:ext>
            </a:extLst>
          </p:cNvPr>
          <p:cNvSpPr>
            <a:spLocks noGrp="1"/>
          </p:cNvSpPr>
          <p:nvPr>
            <p:ph type="body" sz="quarter" idx="16"/>
          </p:nvPr>
        </p:nvSpPr>
        <p:spPr>
          <a:xfrm>
            <a:off x="1195452" y="2384474"/>
            <a:ext cx="5608088" cy="3785763"/>
          </a:xfrm>
        </p:spPr>
        <p:txBody>
          <a:bodyPr/>
          <a:lstStyle/>
          <a:p>
            <a:pPr marL="0" indent="0">
              <a:buNone/>
            </a:pPr>
            <a:r>
              <a:rPr lang="en-IN" dirty="0"/>
              <a:t>▪Filters</a:t>
            </a:r>
          </a:p>
          <a:p>
            <a:pPr marL="0" indent="0">
              <a:buNone/>
            </a:pPr>
            <a:r>
              <a:rPr lang="en-IN" dirty="0"/>
              <a:t>▪Excel Formulas </a:t>
            </a:r>
            <a:endParaRPr lang="en-US" dirty="0"/>
          </a:p>
          <a:p>
            <a:pPr marL="0" indent="0">
              <a:buNone/>
            </a:pPr>
            <a:r>
              <a:rPr lang="en-IN" dirty="0"/>
              <a:t>▪Pivot tables</a:t>
            </a:r>
          </a:p>
          <a:p>
            <a:pPr marL="0" indent="0">
              <a:buNone/>
            </a:pPr>
            <a:r>
              <a:rPr lang="en-IN" dirty="0"/>
              <a:t>▪Charts</a:t>
            </a:r>
          </a:p>
          <a:p>
            <a:pPr marL="0" indent="0">
              <a:buNone/>
            </a:pPr>
            <a:r>
              <a:rPr lang="en-IN" dirty="0"/>
              <a:t>▪Graphs </a:t>
            </a:r>
          </a:p>
          <a:p>
            <a:pPr marL="0" indent="0">
              <a:buNone/>
            </a:pPr>
            <a:r>
              <a:rPr lang="en-IN" dirty="0"/>
              <a:t>▪Functions</a:t>
            </a:r>
          </a:p>
        </p:txBody>
      </p:sp>
      <p:pic>
        <p:nvPicPr>
          <p:cNvPr id="19" name="Picture Placeholder 18">
            <a:extLst>
              <a:ext uri="{FF2B5EF4-FFF2-40B4-BE49-F238E27FC236}">
                <a16:creationId xmlns:a16="http://schemas.microsoft.com/office/drawing/2014/main" id="{87124CE7-F971-49E7-B50B-C260A251A8F7}"/>
              </a:ext>
            </a:extLst>
          </p:cNvPr>
          <p:cNvPicPr>
            <a:picLocks noGrp="1" noChangeAspect="1"/>
          </p:cNvPicPr>
          <p:nvPr>
            <p:ph type="pic" sz="quarter" idx="13"/>
          </p:nvPr>
        </p:nvPicPr>
        <p:blipFill>
          <a:blip r:embed="rId3">
            <a:extLst>
              <a:ext uri="{837473B0-CC2E-450A-ABE3-18F120FF3D39}">
                <a1611:picAttrSrcUrl xmlns:a1611="http://schemas.microsoft.com/office/drawing/2016/11/main" r:id="rId4"/>
              </a:ext>
            </a:extLst>
          </a:blip>
          <a:srcRect/>
          <a:stretch/>
        </p:blipFill>
        <p:spPr>
          <a:xfrm>
            <a:off x="7169150" y="558800"/>
            <a:ext cx="4818062" cy="2779713"/>
          </a:xfrm>
        </p:spPr>
      </p:pic>
      <p:pic>
        <p:nvPicPr>
          <p:cNvPr id="3" name="Picture Placeholder 2">
            <a:extLst>
              <a:ext uri="{FF2B5EF4-FFF2-40B4-BE49-F238E27FC236}">
                <a16:creationId xmlns:a16="http://schemas.microsoft.com/office/drawing/2014/main" id="{B215DAF7-697E-4013-BCEC-FA9E30C7A9EB}"/>
              </a:ext>
            </a:extLst>
          </p:cNvPr>
          <p:cNvPicPr>
            <a:picLocks noGrp="1" noChangeAspect="1"/>
          </p:cNvPicPr>
          <p:nvPr>
            <p:ph type="pic" sz="quarter" idx="15"/>
          </p:nvPr>
        </p:nvPicPr>
        <p:blipFill>
          <a:blip r:embed="rId5">
            <a:extLst>
              <a:ext uri="{837473B0-CC2E-450A-ABE3-18F120FF3D39}">
                <a1611:picAttrSrcUrl xmlns:a1611="http://schemas.microsoft.com/office/drawing/2016/11/main" r:id="rId6"/>
              </a:ext>
            </a:extLst>
          </a:blip>
          <a:srcRect t="5723" b="5723"/>
          <a:stretch/>
        </p:blipFill>
        <p:spPr>
          <a:xfrm>
            <a:off x="7169150" y="3503613"/>
            <a:ext cx="4818063" cy="2666624"/>
          </a:xfrm>
        </p:spPr>
      </p:pic>
      <p:sp>
        <p:nvSpPr>
          <p:cNvPr id="17" name="Slide Number Placeholder 16">
            <a:extLst>
              <a:ext uri="{FF2B5EF4-FFF2-40B4-BE49-F238E27FC236}">
                <a16:creationId xmlns:a16="http://schemas.microsoft.com/office/drawing/2014/main" id="{61DE433B-D5F9-43BE-952C-B08B09FDD667}"/>
              </a:ext>
            </a:extLst>
          </p:cNvPr>
          <p:cNvSpPr>
            <a:spLocks noGrp="1"/>
          </p:cNvSpPr>
          <p:nvPr>
            <p:ph type="sldNum" sz="quarter" idx="12"/>
          </p:nvPr>
        </p:nvSpPr>
        <p:spPr>
          <a:xfrm>
            <a:off x="9906000" y="6356350"/>
            <a:ext cx="1447800" cy="365125"/>
          </a:xfrm>
        </p:spPr>
        <p:txBody>
          <a:bodyPr/>
          <a:lstStyle/>
          <a:p>
            <a:fld id="{73B850FF-6169-4056-8077-06FFA93A5366}" type="slidenum">
              <a:rPr lang="en-US" smtClean="0"/>
              <a:pPr/>
              <a:t>4</a:t>
            </a:fld>
            <a:endParaRPr lang="en-US" dirty="0"/>
          </a:p>
        </p:txBody>
      </p:sp>
      <p:grpSp>
        <p:nvGrpSpPr>
          <p:cNvPr id="37" name="Bottom Right">
            <a:extLst>
              <a:ext uri="{FF2B5EF4-FFF2-40B4-BE49-F238E27FC236}">
                <a16:creationId xmlns:a16="http://schemas.microsoft.com/office/drawing/2014/main" id="{55C8AD2F-5B7B-44EB-AEC6-DB915E954A7A}"/>
              </a:ext>
              <a:ext uri="{C183D7F6-B498-43B3-948B-1728B52AA6E4}">
                <adec:decorative xmlns:adec="http://schemas.microsoft.com/office/drawing/2017/decorative" val="1"/>
              </a:ext>
            </a:extLst>
          </p:cNvPr>
          <p:cNvGrpSpPr/>
          <p:nvPr/>
        </p:nvGrpSpPr>
        <p:grpSpPr>
          <a:xfrm>
            <a:off x="7980400" y="3276601"/>
            <a:ext cx="4211600" cy="3581399"/>
            <a:chOff x="7980400" y="3276601"/>
            <a:chExt cx="4211600" cy="3581399"/>
          </a:xfrm>
        </p:grpSpPr>
        <p:grpSp>
          <p:nvGrpSpPr>
            <p:cNvPr id="47" name="Graphic 157">
              <a:extLst>
                <a:ext uri="{FF2B5EF4-FFF2-40B4-BE49-F238E27FC236}">
                  <a16:creationId xmlns:a16="http://schemas.microsoft.com/office/drawing/2014/main" id="{AD2237AA-7A0E-46FE-8C56-65082235ECE7}"/>
                </a:ext>
                <a:ext uri="{C183D7F6-B498-43B3-948B-1728B52AA6E4}">
                  <adec:decorative xmlns:adec="http://schemas.microsoft.com/office/drawing/2017/decorative" val="1"/>
                </a:ext>
              </a:extLst>
            </p:cNvPr>
            <p:cNvGrpSpPr/>
            <p:nvPr/>
          </p:nvGrpSpPr>
          <p:grpSpPr>
            <a:xfrm>
              <a:off x="8662740" y="3276601"/>
              <a:ext cx="3529260" cy="3581399"/>
              <a:chOff x="4114800" y="1423987"/>
              <a:chExt cx="3961542" cy="4007547"/>
            </a:xfrm>
            <a:noFill/>
          </p:grpSpPr>
          <p:sp>
            <p:nvSpPr>
              <p:cNvPr id="49" name="Freeform: Shape 48">
                <a:extLst>
                  <a:ext uri="{FF2B5EF4-FFF2-40B4-BE49-F238E27FC236}">
                    <a16:creationId xmlns:a16="http://schemas.microsoft.com/office/drawing/2014/main" id="{8189D45D-DFA3-4998-98D1-5D9637BDA9C6}"/>
                  </a:ext>
                </a:extLst>
              </p:cNvPr>
              <p:cNvSpPr/>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endParaRPr lang="en-US"/>
              </a:p>
            </p:txBody>
          </p:sp>
          <p:sp>
            <p:nvSpPr>
              <p:cNvPr id="50" name="Freeform: Shape 49">
                <a:extLst>
                  <a:ext uri="{FF2B5EF4-FFF2-40B4-BE49-F238E27FC236}">
                    <a16:creationId xmlns:a16="http://schemas.microsoft.com/office/drawing/2014/main" id="{4E2B0C16-9511-474C-B3A2-401F66A741E2}"/>
                  </a:ext>
                </a:extLst>
              </p:cNvPr>
              <p:cNvSpPr/>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endParaRPr lang="en-US"/>
              </a:p>
            </p:txBody>
          </p:sp>
          <p:sp>
            <p:nvSpPr>
              <p:cNvPr id="51" name="Freeform: Shape 50">
                <a:extLst>
                  <a:ext uri="{FF2B5EF4-FFF2-40B4-BE49-F238E27FC236}">
                    <a16:creationId xmlns:a16="http://schemas.microsoft.com/office/drawing/2014/main" id="{2D474A2B-3E8D-40C0-98CA-6697FC0EA993}"/>
                  </a:ext>
                </a:extLst>
              </p:cNvPr>
              <p:cNvSpPr/>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endParaRPr lang="en-US"/>
              </a:p>
            </p:txBody>
          </p:sp>
          <p:sp>
            <p:nvSpPr>
              <p:cNvPr id="52" name="Freeform: Shape 51">
                <a:extLst>
                  <a:ext uri="{FF2B5EF4-FFF2-40B4-BE49-F238E27FC236}">
                    <a16:creationId xmlns:a16="http://schemas.microsoft.com/office/drawing/2014/main" id="{B7AE6964-2C05-4058-A591-1EF146A33B60}"/>
                  </a:ext>
                </a:extLst>
              </p:cNvPr>
              <p:cNvSpPr/>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endParaRPr lang="en-US"/>
              </a:p>
            </p:txBody>
          </p:sp>
          <p:sp>
            <p:nvSpPr>
              <p:cNvPr id="53" name="Freeform: Shape 52">
                <a:extLst>
                  <a:ext uri="{FF2B5EF4-FFF2-40B4-BE49-F238E27FC236}">
                    <a16:creationId xmlns:a16="http://schemas.microsoft.com/office/drawing/2014/main" id="{33574087-63C5-4183-82FA-AC9A54AA793B}"/>
                  </a:ext>
                </a:extLst>
              </p:cNvPr>
              <p:cNvSpPr/>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endParaRPr lang="en-US"/>
              </a:p>
            </p:txBody>
          </p:sp>
          <p:sp>
            <p:nvSpPr>
              <p:cNvPr id="54" name="Freeform: Shape 53">
                <a:extLst>
                  <a:ext uri="{FF2B5EF4-FFF2-40B4-BE49-F238E27FC236}">
                    <a16:creationId xmlns:a16="http://schemas.microsoft.com/office/drawing/2014/main" id="{BD162D94-709E-4257-90A5-A01CF9FCBA0A}"/>
                  </a:ext>
                </a:extLst>
              </p:cNvPr>
              <p:cNvSpPr/>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endParaRPr lang="en-US"/>
              </a:p>
            </p:txBody>
          </p:sp>
          <p:sp>
            <p:nvSpPr>
              <p:cNvPr id="55" name="Freeform: Shape 54">
                <a:extLst>
                  <a:ext uri="{FF2B5EF4-FFF2-40B4-BE49-F238E27FC236}">
                    <a16:creationId xmlns:a16="http://schemas.microsoft.com/office/drawing/2014/main" id="{B07825EA-21C0-423A-A0C9-9B747B200F06}"/>
                  </a:ext>
                </a:extLst>
              </p:cNvPr>
              <p:cNvSpPr/>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endParaRPr lang="en-US"/>
              </a:p>
            </p:txBody>
          </p:sp>
        </p:grpSp>
        <p:sp>
          <p:nvSpPr>
            <p:cNvPr id="48" name="Freeform: Shape 47">
              <a:extLst>
                <a:ext uri="{FF2B5EF4-FFF2-40B4-BE49-F238E27FC236}">
                  <a16:creationId xmlns:a16="http://schemas.microsoft.com/office/drawing/2014/main" id="{9DD04C10-BC2D-45BD-BB64-35E600DDD78D}"/>
                </a:ext>
                <a:ext uri="{C183D7F6-B498-43B3-948B-1728B52AA6E4}">
                  <adec:decorative xmlns:adec="http://schemas.microsoft.com/office/drawing/2017/decorative" val="1"/>
                </a:ext>
              </a:extLst>
            </p:cNvPr>
            <p:cNvSpPr/>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24482517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9706B91-250D-4CF1-B325-5A9273131DFA}"/>
              </a:ext>
            </a:extLst>
          </p:cNvPr>
          <p:cNvSpPr>
            <a:spLocks noGrp="1"/>
          </p:cNvSpPr>
          <p:nvPr>
            <p:ph type="ctrTitle"/>
          </p:nvPr>
        </p:nvSpPr>
        <p:spPr>
          <a:xfrm>
            <a:off x="1005653" y="744910"/>
            <a:ext cx="5581561" cy="1276396"/>
          </a:xfrm>
        </p:spPr>
        <p:txBody>
          <a:bodyPr/>
          <a:lstStyle/>
          <a:p>
            <a:r>
              <a:rPr lang="en-US" dirty="0"/>
              <a:t>Approach</a:t>
            </a:r>
          </a:p>
        </p:txBody>
      </p:sp>
      <p:sp>
        <p:nvSpPr>
          <p:cNvPr id="7" name="Text Placeholder 6">
            <a:extLst>
              <a:ext uri="{FF2B5EF4-FFF2-40B4-BE49-F238E27FC236}">
                <a16:creationId xmlns:a16="http://schemas.microsoft.com/office/drawing/2014/main" id="{42B844A9-8E53-4442-8CBA-6B67F7C2DAEC}"/>
              </a:ext>
            </a:extLst>
          </p:cNvPr>
          <p:cNvSpPr>
            <a:spLocks noGrp="1"/>
          </p:cNvSpPr>
          <p:nvPr>
            <p:ph type="body" sz="quarter" idx="13"/>
          </p:nvPr>
        </p:nvSpPr>
        <p:spPr>
          <a:xfrm>
            <a:off x="1012825" y="2483319"/>
            <a:ext cx="5581650" cy="3646020"/>
          </a:xfrm>
        </p:spPr>
        <p:txBody>
          <a:bodyPr/>
          <a:lstStyle/>
          <a:p>
            <a:pPr marL="457200" indent="-457200">
              <a:buFont typeface="Arial" panose="020B0604020202020204" pitchFamily="34" charset="0"/>
              <a:buChar char="•"/>
            </a:pPr>
            <a:r>
              <a:rPr lang="en-US" sz="1600" dirty="0"/>
              <a:t>The very first task is to understand the dataset and its columns</a:t>
            </a:r>
          </a:p>
          <a:p>
            <a:pPr marL="457200" indent="-457200">
              <a:buFont typeface="Arial" panose="020B0604020202020204" pitchFamily="34" charset="0"/>
              <a:buChar char="•"/>
            </a:pPr>
            <a:r>
              <a:rPr lang="en-US" sz="1600" dirty="0"/>
              <a:t>After understanding the data, we have Clean the data as per the requirement.</a:t>
            </a:r>
          </a:p>
          <a:p>
            <a:pPr marL="457200" indent="-457200">
              <a:buFont typeface="Arial" panose="020B0604020202020204" pitchFamily="34" charset="0"/>
              <a:buChar char="•"/>
            </a:pPr>
            <a:r>
              <a:rPr lang="en-US" sz="1600" dirty="0"/>
              <a:t>We have removed the outliers and noise from the dataset.</a:t>
            </a:r>
          </a:p>
          <a:p>
            <a:pPr marL="457200" indent="-457200">
              <a:buFont typeface="Arial" panose="020B0604020202020204" pitchFamily="34" charset="0"/>
              <a:buChar char="•"/>
            </a:pPr>
            <a:r>
              <a:rPr lang="en-US" sz="1600" dirty="0"/>
              <a:t>Then we have Created the Pivot Tables and charts.</a:t>
            </a:r>
          </a:p>
          <a:p>
            <a:pPr marL="457200" indent="-457200">
              <a:buFont typeface="Arial" panose="020B0604020202020204" pitchFamily="34" charset="0"/>
              <a:buChar char="•"/>
            </a:pPr>
            <a:r>
              <a:rPr lang="en-US" sz="1600" dirty="0">
                <a:solidFill>
                  <a:schemeClr val="tx1"/>
                </a:solidFill>
              </a:rPr>
              <a:t>Then I worked on it by applying suitable aggregation.</a:t>
            </a:r>
          </a:p>
          <a:p>
            <a:pPr marL="457200" indent="-457200">
              <a:buFont typeface="Arial" panose="020B0604020202020204" pitchFamily="34" charset="0"/>
              <a:buChar char="•"/>
            </a:pPr>
            <a:endParaRPr lang="en-US" sz="1600" dirty="0"/>
          </a:p>
        </p:txBody>
      </p:sp>
      <p:pic>
        <p:nvPicPr>
          <p:cNvPr id="25" name="Picture Placeholder 24">
            <a:extLst>
              <a:ext uri="{FF2B5EF4-FFF2-40B4-BE49-F238E27FC236}">
                <a16:creationId xmlns:a16="http://schemas.microsoft.com/office/drawing/2014/main" id="{ABE8B1C3-3716-432D-AEA3-138B3ADB4B11}"/>
              </a:ext>
            </a:extLst>
          </p:cNvPr>
          <p:cNvPicPr>
            <a:picLocks noGrp="1" noChangeAspect="1"/>
          </p:cNvPicPr>
          <p:nvPr>
            <p:ph type="pic" sz="quarter" idx="14"/>
          </p:nvPr>
        </p:nvPicPr>
        <p:blipFill>
          <a:blip r:embed="rId3">
            <a:extLst>
              <a:ext uri="{837473B0-CC2E-450A-ABE3-18F120FF3D39}">
                <a1611:picAttrSrcUrl xmlns:a1611="http://schemas.microsoft.com/office/drawing/2016/11/main" r:id="rId4"/>
              </a:ext>
            </a:extLst>
          </a:blip>
          <a:srcRect/>
          <a:stretch/>
        </p:blipFill>
        <p:spPr>
          <a:xfrm>
            <a:off x="6632018" y="920815"/>
            <a:ext cx="2478719" cy="4957047"/>
          </a:xfrm>
        </p:spPr>
      </p:pic>
      <p:pic>
        <p:nvPicPr>
          <p:cNvPr id="29" name="Picture Placeholder 28">
            <a:extLst>
              <a:ext uri="{FF2B5EF4-FFF2-40B4-BE49-F238E27FC236}">
                <a16:creationId xmlns:a16="http://schemas.microsoft.com/office/drawing/2014/main" id="{48D3C036-4E76-4346-A185-09B6625983C8}"/>
              </a:ext>
            </a:extLst>
          </p:cNvPr>
          <p:cNvPicPr>
            <a:picLocks noGrp="1" noChangeAspect="1"/>
          </p:cNvPicPr>
          <p:nvPr>
            <p:ph type="pic" sz="quarter" idx="15"/>
          </p:nvPr>
        </p:nvPicPr>
        <p:blipFill>
          <a:blip r:embed="rId5">
            <a:extLst>
              <a:ext uri="{837473B0-CC2E-450A-ABE3-18F120FF3D39}">
                <a1611:picAttrSrcUrl xmlns:a1611="http://schemas.microsoft.com/office/drawing/2016/11/main" r:id="rId6"/>
              </a:ext>
            </a:extLst>
          </a:blip>
          <a:srcRect/>
          <a:stretch/>
        </p:blipFill>
        <p:spPr>
          <a:xfrm>
            <a:off x="9244935" y="920815"/>
            <a:ext cx="2410165" cy="2410165"/>
          </a:xfrm>
        </p:spPr>
      </p:pic>
      <p:pic>
        <p:nvPicPr>
          <p:cNvPr id="33" name="Picture Placeholder 32">
            <a:extLst>
              <a:ext uri="{FF2B5EF4-FFF2-40B4-BE49-F238E27FC236}">
                <a16:creationId xmlns:a16="http://schemas.microsoft.com/office/drawing/2014/main" id="{5FDA72C0-B9C6-43C5-A7E4-ADA14BAE0D10}"/>
              </a:ext>
            </a:extLst>
          </p:cNvPr>
          <p:cNvPicPr>
            <a:picLocks noGrp="1" noChangeAspect="1"/>
          </p:cNvPicPr>
          <p:nvPr>
            <p:ph type="pic" sz="quarter" idx="16"/>
          </p:nvPr>
        </p:nvPicPr>
        <p:blipFill>
          <a:blip r:embed="rId7">
            <a:extLst>
              <a:ext uri="{837473B0-CC2E-450A-ABE3-18F120FF3D39}">
                <a1611:picAttrSrcUrl xmlns:a1611="http://schemas.microsoft.com/office/drawing/2016/11/main" r:id="rId8"/>
              </a:ext>
            </a:extLst>
          </a:blip>
          <a:stretch>
            <a:fillRect/>
          </a:stretch>
        </p:blipFill>
        <p:spPr>
          <a:xfrm>
            <a:off x="9248617" y="3527021"/>
            <a:ext cx="2406483" cy="2270454"/>
          </a:xfrm>
        </p:spPr>
      </p:pic>
    </p:spTree>
    <p:extLst>
      <p:ext uri="{BB962C8B-B14F-4D97-AF65-F5344CB8AC3E}">
        <p14:creationId xmlns:p14="http://schemas.microsoft.com/office/powerpoint/2010/main" val="24328504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816AFE-5F29-4E8E-B5E8-93F8177E5955}"/>
              </a:ext>
            </a:extLst>
          </p:cNvPr>
          <p:cNvSpPr>
            <a:spLocks noGrp="1"/>
          </p:cNvSpPr>
          <p:nvPr>
            <p:ph type="title"/>
          </p:nvPr>
        </p:nvSpPr>
        <p:spPr>
          <a:xfrm>
            <a:off x="294239" y="136525"/>
            <a:ext cx="11603521" cy="1325397"/>
          </a:xfrm>
        </p:spPr>
        <p:txBody>
          <a:bodyPr/>
          <a:lstStyle/>
          <a:p>
            <a:pPr algn="l"/>
            <a:r>
              <a:rPr lang="en-US" sz="2800" b="0" i="0" dirty="0">
                <a:solidFill>
                  <a:schemeClr val="tx1"/>
                </a:solidFill>
                <a:effectLst/>
                <a:latin typeface="Manrope"/>
              </a:rPr>
              <a:t>Calculate the average call time duration for all incoming calls received by agents (in each Time_Bucket)</a:t>
            </a:r>
            <a:endParaRPr lang="en-IN" sz="2800" dirty="0">
              <a:solidFill>
                <a:schemeClr val="tx1"/>
              </a:solidFill>
            </a:endParaRPr>
          </a:p>
        </p:txBody>
      </p:sp>
      <p:sp>
        <p:nvSpPr>
          <p:cNvPr id="5" name="Slide Number Placeholder 4">
            <a:extLst>
              <a:ext uri="{FF2B5EF4-FFF2-40B4-BE49-F238E27FC236}">
                <a16:creationId xmlns:a16="http://schemas.microsoft.com/office/drawing/2014/main" id="{BC26D933-6466-482F-9B5C-0241C73D8A40}"/>
              </a:ext>
            </a:extLst>
          </p:cNvPr>
          <p:cNvSpPr>
            <a:spLocks noGrp="1"/>
          </p:cNvSpPr>
          <p:nvPr>
            <p:ph type="sldNum" sz="quarter" idx="12"/>
          </p:nvPr>
        </p:nvSpPr>
        <p:spPr/>
        <p:txBody>
          <a:bodyPr/>
          <a:lstStyle/>
          <a:p>
            <a:fld id="{73B850FF-6169-4056-8077-06FFA93A5366}" type="slidenum">
              <a:rPr lang="en-US" smtClean="0"/>
              <a:pPr/>
              <a:t>6</a:t>
            </a:fld>
            <a:endParaRPr lang="en-US" dirty="0"/>
          </a:p>
        </p:txBody>
      </p:sp>
      <p:sp>
        <p:nvSpPr>
          <p:cNvPr id="6" name="Rectangle 5">
            <a:extLst>
              <a:ext uri="{FF2B5EF4-FFF2-40B4-BE49-F238E27FC236}">
                <a16:creationId xmlns:a16="http://schemas.microsoft.com/office/drawing/2014/main" id="{2E4417D1-C07C-4968-80B7-A64C6653F692}"/>
              </a:ext>
            </a:extLst>
          </p:cNvPr>
          <p:cNvSpPr/>
          <p:nvPr/>
        </p:nvSpPr>
        <p:spPr>
          <a:xfrm>
            <a:off x="366158" y="6008876"/>
            <a:ext cx="11059561" cy="646331"/>
          </a:xfrm>
          <a:prstGeom prst="rect">
            <a:avLst/>
          </a:prstGeom>
        </p:spPr>
        <p:txBody>
          <a:bodyPr wrap="square">
            <a:spAutoFit/>
          </a:bodyPr>
          <a:lstStyle/>
          <a:p>
            <a:pPr algn="ctr"/>
            <a:r>
              <a:rPr lang="en-US" b="1" dirty="0"/>
              <a:t>Average call seconds time for all answered calls is 198.6 seconds.</a:t>
            </a:r>
          </a:p>
          <a:p>
            <a:pPr algn="ctr"/>
            <a:endParaRPr lang="en-US" b="1" dirty="0"/>
          </a:p>
        </p:txBody>
      </p:sp>
      <p:pic>
        <p:nvPicPr>
          <p:cNvPr id="3" name="Picture 2">
            <a:extLst>
              <a:ext uri="{FF2B5EF4-FFF2-40B4-BE49-F238E27FC236}">
                <a16:creationId xmlns:a16="http://schemas.microsoft.com/office/drawing/2014/main" id="{961E3594-0446-48DA-B00C-71057FF0B5CA}"/>
              </a:ext>
            </a:extLst>
          </p:cNvPr>
          <p:cNvPicPr>
            <a:picLocks noChangeAspect="1"/>
          </p:cNvPicPr>
          <p:nvPr/>
        </p:nvPicPr>
        <p:blipFill>
          <a:blip r:embed="rId2"/>
          <a:stretch>
            <a:fillRect/>
          </a:stretch>
        </p:blipFill>
        <p:spPr>
          <a:xfrm>
            <a:off x="366158" y="1461922"/>
            <a:ext cx="3471052" cy="4373216"/>
          </a:xfrm>
          <a:prstGeom prst="rect">
            <a:avLst/>
          </a:prstGeom>
        </p:spPr>
      </p:pic>
      <p:graphicFrame>
        <p:nvGraphicFramePr>
          <p:cNvPr id="7" name="Chart 6">
            <a:extLst>
              <a:ext uri="{FF2B5EF4-FFF2-40B4-BE49-F238E27FC236}">
                <a16:creationId xmlns:a16="http://schemas.microsoft.com/office/drawing/2014/main" id="{3B434858-197E-4309-83B8-FDD412268C8D}"/>
              </a:ext>
            </a:extLst>
          </p:cNvPr>
          <p:cNvGraphicFramePr>
            <a:graphicFrameLocks/>
          </p:cNvGraphicFramePr>
          <p:nvPr>
            <p:extLst>
              <p:ext uri="{D42A27DB-BD31-4B8C-83A1-F6EECF244321}">
                <p14:modId xmlns:p14="http://schemas.microsoft.com/office/powerpoint/2010/main" val="1471908863"/>
              </p:ext>
            </p:extLst>
          </p:nvPr>
        </p:nvGraphicFramePr>
        <p:xfrm>
          <a:off x="3554858" y="1461921"/>
          <a:ext cx="8637142" cy="4733395"/>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6168000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816AFE-5F29-4E8E-B5E8-93F8177E5955}"/>
              </a:ext>
            </a:extLst>
          </p:cNvPr>
          <p:cNvSpPr>
            <a:spLocks noGrp="1"/>
          </p:cNvSpPr>
          <p:nvPr>
            <p:ph type="title"/>
          </p:nvPr>
        </p:nvSpPr>
        <p:spPr>
          <a:xfrm>
            <a:off x="126799" y="226032"/>
            <a:ext cx="11462018" cy="1407560"/>
          </a:xfrm>
        </p:spPr>
        <p:txBody>
          <a:bodyPr/>
          <a:lstStyle/>
          <a:p>
            <a:pPr algn="l"/>
            <a:r>
              <a:rPr lang="en-US" sz="2400" i="0" dirty="0">
                <a:solidFill>
                  <a:schemeClr val="tx1"/>
                </a:solidFill>
                <a:effectLst/>
                <a:latin typeface="Manrope"/>
              </a:rPr>
              <a:t>Show the total volume/ number of calls coming in via charts/ graphs [Number of calls v/s Time]. You can select time in a bucket form (i.e. 1-2, 2-3, …..</a:t>
            </a:r>
            <a:endParaRPr lang="en-IN" sz="2400" dirty="0">
              <a:solidFill>
                <a:schemeClr val="tx1"/>
              </a:solidFill>
            </a:endParaRPr>
          </a:p>
        </p:txBody>
      </p:sp>
      <p:sp>
        <p:nvSpPr>
          <p:cNvPr id="5" name="Slide Number Placeholder 4">
            <a:extLst>
              <a:ext uri="{FF2B5EF4-FFF2-40B4-BE49-F238E27FC236}">
                <a16:creationId xmlns:a16="http://schemas.microsoft.com/office/drawing/2014/main" id="{BC26D933-6466-482F-9B5C-0241C73D8A40}"/>
              </a:ext>
            </a:extLst>
          </p:cNvPr>
          <p:cNvSpPr>
            <a:spLocks noGrp="1"/>
          </p:cNvSpPr>
          <p:nvPr>
            <p:ph type="sldNum" sz="quarter" idx="12"/>
          </p:nvPr>
        </p:nvSpPr>
        <p:spPr/>
        <p:txBody>
          <a:bodyPr/>
          <a:lstStyle/>
          <a:p>
            <a:fld id="{73B850FF-6169-4056-8077-06FFA93A5366}" type="slidenum">
              <a:rPr lang="en-US" smtClean="0"/>
              <a:pPr/>
              <a:t>7</a:t>
            </a:fld>
            <a:endParaRPr lang="en-US" dirty="0"/>
          </a:p>
        </p:txBody>
      </p:sp>
      <p:pic>
        <p:nvPicPr>
          <p:cNvPr id="6" name="Picture 5">
            <a:extLst>
              <a:ext uri="{FF2B5EF4-FFF2-40B4-BE49-F238E27FC236}">
                <a16:creationId xmlns:a16="http://schemas.microsoft.com/office/drawing/2014/main" id="{366986FB-1363-4656-8361-535A3BC050DE}"/>
              </a:ext>
            </a:extLst>
          </p:cNvPr>
          <p:cNvPicPr>
            <a:picLocks noChangeAspect="1"/>
          </p:cNvPicPr>
          <p:nvPr/>
        </p:nvPicPr>
        <p:blipFill>
          <a:blip r:embed="rId2"/>
          <a:stretch>
            <a:fillRect/>
          </a:stretch>
        </p:blipFill>
        <p:spPr>
          <a:xfrm>
            <a:off x="126798" y="1089061"/>
            <a:ext cx="4589040" cy="3873358"/>
          </a:xfrm>
          <a:prstGeom prst="rect">
            <a:avLst/>
          </a:prstGeom>
        </p:spPr>
      </p:pic>
      <p:sp>
        <p:nvSpPr>
          <p:cNvPr id="7" name="Rectangle 6">
            <a:extLst>
              <a:ext uri="{FF2B5EF4-FFF2-40B4-BE49-F238E27FC236}">
                <a16:creationId xmlns:a16="http://schemas.microsoft.com/office/drawing/2014/main" id="{130FE9FD-9601-449E-A87B-E71BC057150B}"/>
              </a:ext>
            </a:extLst>
          </p:cNvPr>
          <p:cNvSpPr/>
          <p:nvPr/>
        </p:nvSpPr>
        <p:spPr>
          <a:xfrm>
            <a:off x="719192" y="5730327"/>
            <a:ext cx="11366826" cy="646331"/>
          </a:xfrm>
          <a:prstGeom prst="rect">
            <a:avLst/>
          </a:prstGeom>
        </p:spPr>
        <p:txBody>
          <a:bodyPr wrap="square">
            <a:spAutoFit/>
          </a:bodyPr>
          <a:lstStyle/>
          <a:p>
            <a:r>
              <a:rPr lang="en-US" b="1" dirty="0"/>
              <a:t>It is seen that count of time is most in 11-12 and it also been seen that in noon it is decreased</a:t>
            </a:r>
          </a:p>
          <a:p>
            <a:r>
              <a:rPr lang="en-US" b="1" dirty="0"/>
              <a:t>It is clearly seen that maximum count of customer calls is in the slot 11-12.</a:t>
            </a:r>
          </a:p>
        </p:txBody>
      </p:sp>
      <p:graphicFrame>
        <p:nvGraphicFramePr>
          <p:cNvPr id="9" name="Chart 8">
            <a:extLst>
              <a:ext uri="{FF2B5EF4-FFF2-40B4-BE49-F238E27FC236}">
                <a16:creationId xmlns:a16="http://schemas.microsoft.com/office/drawing/2014/main" id="{6DA5CA51-9F09-4498-B062-5BCB95534248}"/>
              </a:ext>
            </a:extLst>
          </p:cNvPr>
          <p:cNvGraphicFramePr>
            <a:graphicFrameLocks/>
          </p:cNvGraphicFramePr>
          <p:nvPr>
            <p:extLst>
              <p:ext uri="{D42A27DB-BD31-4B8C-83A1-F6EECF244321}">
                <p14:modId xmlns:p14="http://schemas.microsoft.com/office/powerpoint/2010/main" val="4193206965"/>
              </p:ext>
            </p:extLst>
          </p:nvPr>
        </p:nvGraphicFramePr>
        <p:xfrm>
          <a:off x="2889317" y="1089061"/>
          <a:ext cx="9069802" cy="4499381"/>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9064660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43313-AD67-479C-9EBD-5D95B4C1C96E}"/>
              </a:ext>
            </a:extLst>
          </p:cNvPr>
          <p:cNvSpPr>
            <a:spLocks noGrp="1"/>
          </p:cNvSpPr>
          <p:nvPr>
            <p:ph type="title"/>
          </p:nvPr>
        </p:nvSpPr>
        <p:spPr>
          <a:xfrm>
            <a:off x="1198181" y="557192"/>
            <a:ext cx="9988166" cy="655160"/>
          </a:xfrm>
        </p:spPr>
        <p:txBody>
          <a:bodyPr/>
          <a:lstStyle/>
          <a:p>
            <a:r>
              <a:rPr lang="en-US" dirty="0"/>
              <a:t>Percentage per time bucket</a:t>
            </a:r>
          </a:p>
        </p:txBody>
      </p:sp>
      <p:sp>
        <p:nvSpPr>
          <p:cNvPr id="5" name="Slide Number Placeholder 4">
            <a:extLst>
              <a:ext uri="{FF2B5EF4-FFF2-40B4-BE49-F238E27FC236}">
                <a16:creationId xmlns:a16="http://schemas.microsoft.com/office/drawing/2014/main" id="{46FE2BBD-44F4-45EA-B978-1781B0489A33}"/>
              </a:ext>
            </a:extLst>
          </p:cNvPr>
          <p:cNvSpPr>
            <a:spLocks noGrp="1"/>
          </p:cNvSpPr>
          <p:nvPr>
            <p:ph type="sldNum" sz="quarter" idx="12"/>
          </p:nvPr>
        </p:nvSpPr>
        <p:spPr/>
        <p:txBody>
          <a:bodyPr/>
          <a:lstStyle/>
          <a:p>
            <a:fld id="{73B850FF-6169-4056-8077-06FFA93A5366}" type="slidenum">
              <a:rPr lang="en-US" smtClean="0"/>
              <a:pPr/>
              <a:t>8</a:t>
            </a:fld>
            <a:endParaRPr lang="en-US" dirty="0"/>
          </a:p>
        </p:txBody>
      </p:sp>
      <p:graphicFrame>
        <p:nvGraphicFramePr>
          <p:cNvPr id="7" name="Content Placeholder 6">
            <a:extLst>
              <a:ext uri="{FF2B5EF4-FFF2-40B4-BE49-F238E27FC236}">
                <a16:creationId xmlns:a16="http://schemas.microsoft.com/office/drawing/2014/main" id="{2AFC3BCB-6AE7-4B74-B894-2F996EA5B13E}"/>
              </a:ext>
            </a:extLst>
          </p:cNvPr>
          <p:cNvGraphicFramePr>
            <a:graphicFrameLocks noGrp="1"/>
          </p:cNvGraphicFramePr>
          <p:nvPr>
            <p:ph sz="quarter" idx="13"/>
            <p:extLst>
              <p:ext uri="{D42A27DB-BD31-4B8C-83A1-F6EECF244321}">
                <p14:modId xmlns:p14="http://schemas.microsoft.com/office/powerpoint/2010/main" val="1952339911"/>
              </p:ext>
            </p:extLst>
          </p:nvPr>
        </p:nvGraphicFramePr>
        <p:xfrm>
          <a:off x="770322" y="2034283"/>
          <a:ext cx="10336041" cy="4687192"/>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5572062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816AFE-5F29-4E8E-B5E8-93F8177E5955}"/>
              </a:ext>
            </a:extLst>
          </p:cNvPr>
          <p:cNvSpPr>
            <a:spLocks noGrp="1"/>
          </p:cNvSpPr>
          <p:nvPr>
            <p:ph type="title"/>
          </p:nvPr>
        </p:nvSpPr>
        <p:spPr>
          <a:xfrm>
            <a:off x="359596" y="438310"/>
            <a:ext cx="11548152" cy="1325397"/>
          </a:xfrm>
        </p:spPr>
        <p:txBody>
          <a:bodyPr/>
          <a:lstStyle/>
          <a:p>
            <a:pPr algn="just"/>
            <a:r>
              <a:rPr lang="en-US" sz="2400" b="0" i="0" dirty="0">
                <a:solidFill>
                  <a:schemeClr val="tx1"/>
                </a:solidFill>
                <a:effectLst/>
                <a:latin typeface="Manrope"/>
              </a:rPr>
              <a:t>As you can see current abandon rate is approximately 30%. Propose a manpower plan required during each time bucket [between 9am to 9pm] to reduce the abandon rate to 10%. (i.e. You have to calculate the minimum number of agents required in each time bucket so that at least 90 calls should be answered out of 100.) </a:t>
            </a:r>
          </a:p>
        </p:txBody>
      </p:sp>
      <p:sp>
        <p:nvSpPr>
          <p:cNvPr id="5" name="Slide Number Placeholder 4">
            <a:extLst>
              <a:ext uri="{FF2B5EF4-FFF2-40B4-BE49-F238E27FC236}">
                <a16:creationId xmlns:a16="http://schemas.microsoft.com/office/drawing/2014/main" id="{BC26D933-6466-482F-9B5C-0241C73D8A40}"/>
              </a:ext>
            </a:extLst>
          </p:cNvPr>
          <p:cNvSpPr>
            <a:spLocks noGrp="1"/>
          </p:cNvSpPr>
          <p:nvPr>
            <p:ph type="sldNum" sz="quarter" idx="12"/>
          </p:nvPr>
        </p:nvSpPr>
        <p:spPr/>
        <p:txBody>
          <a:bodyPr/>
          <a:lstStyle/>
          <a:p>
            <a:fld id="{73B850FF-6169-4056-8077-06FFA93A5366}" type="slidenum">
              <a:rPr lang="en-US" smtClean="0"/>
              <a:pPr/>
              <a:t>9</a:t>
            </a:fld>
            <a:endParaRPr lang="en-US" dirty="0"/>
          </a:p>
        </p:txBody>
      </p:sp>
      <p:pic>
        <p:nvPicPr>
          <p:cNvPr id="3" name="Picture 2">
            <a:extLst>
              <a:ext uri="{FF2B5EF4-FFF2-40B4-BE49-F238E27FC236}">
                <a16:creationId xmlns:a16="http://schemas.microsoft.com/office/drawing/2014/main" id="{46C4F211-6E3A-484B-8E8F-034436C2E1A6}"/>
              </a:ext>
            </a:extLst>
          </p:cNvPr>
          <p:cNvPicPr>
            <a:picLocks noChangeAspect="1"/>
          </p:cNvPicPr>
          <p:nvPr/>
        </p:nvPicPr>
        <p:blipFill>
          <a:blip r:embed="rId2"/>
          <a:stretch>
            <a:fillRect/>
          </a:stretch>
        </p:blipFill>
        <p:spPr>
          <a:xfrm>
            <a:off x="452424" y="2006373"/>
            <a:ext cx="5643575" cy="4209492"/>
          </a:xfrm>
          <a:prstGeom prst="rect">
            <a:avLst/>
          </a:prstGeom>
        </p:spPr>
      </p:pic>
      <p:pic>
        <p:nvPicPr>
          <p:cNvPr id="4" name="Picture 3">
            <a:extLst>
              <a:ext uri="{FF2B5EF4-FFF2-40B4-BE49-F238E27FC236}">
                <a16:creationId xmlns:a16="http://schemas.microsoft.com/office/drawing/2014/main" id="{EE0100CF-8984-4FF6-9C45-09A47B757DE0}"/>
              </a:ext>
            </a:extLst>
          </p:cNvPr>
          <p:cNvPicPr>
            <a:picLocks noChangeAspect="1"/>
          </p:cNvPicPr>
          <p:nvPr/>
        </p:nvPicPr>
        <p:blipFill>
          <a:blip r:embed="rId3"/>
          <a:stretch>
            <a:fillRect/>
          </a:stretch>
        </p:blipFill>
        <p:spPr>
          <a:xfrm>
            <a:off x="6327098" y="2006373"/>
            <a:ext cx="5643575" cy="1659106"/>
          </a:xfrm>
          <a:prstGeom prst="rect">
            <a:avLst/>
          </a:prstGeom>
        </p:spPr>
      </p:pic>
      <p:pic>
        <p:nvPicPr>
          <p:cNvPr id="7" name="Picture 6">
            <a:extLst>
              <a:ext uri="{FF2B5EF4-FFF2-40B4-BE49-F238E27FC236}">
                <a16:creationId xmlns:a16="http://schemas.microsoft.com/office/drawing/2014/main" id="{32226E4E-FA9D-40EB-BAA3-C951070C981B}"/>
              </a:ext>
            </a:extLst>
          </p:cNvPr>
          <p:cNvPicPr>
            <a:picLocks noChangeAspect="1"/>
          </p:cNvPicPr>
          <p:nvPr/>
        </p:nvPicPr>
        <p:blipFill>
          <a:blip r:embed="rId4"/>
          <a:stretch>
            <a:fillRect/>
          </a:stretch>
        </p:blipFill>
        <p:spPr>
          <a:xfrm>
            <a:off x="6327098" y="3665479"/>
            <a:ext cx="5643575" cy="557200"/>
          </a:xfrm>
          <a:prstGeom prst="rect">
            <a:avLst/>
          </a:prstGeom>
        </p:spPr>
      </p:pic>
      <p:pic>
        <p:nvPicPr>
          <p:cNvPr id="8" name="Picture 7">
            <a:extLst>
              <a:ext uri="{FF2B5EF4-FFF2-40B4-BE49-F238E27FC236}">
                <a16:creationId xmlns:a16="http://schemas.microsoft.com/office/drawing/2014/main" id="{D4984070-F32B-417E-BDC9-1845051DD57C}"/>
              </a:ext>
            </a:extLst>
          </p:cNvPr>
          <p:cNvPicPr>
            <a:picLocks noChangeAspect="1"/>
          </p:cNvPicPr>
          <p:nvPr/>
        </p:nvPicPr>
        <p:blipFill>
          <a:blip r:embed="rId5"/>
          <a:stretch>
            <a:fillRect/>
          </a:stretch>
        </p:blipFill>
        <p:spPr>
          <a:xfrm>
            <a:off x="359596" y="6288079"/>
            <a:ext cx="11611077" cy="557200"/>
          </a:xfrm>
          <a:prstGeom prst="rect">
            <a:avLst/>
          </a:prstGeom>
        </p:spPr>
      </p:pic>
      <p:pic>
        <p:nvPicPr>
          <p:cNvPr id="10" name="Picture 9">
            <a:extLst>
              <a:ext uri="{FF2B5EF4-FFF2-40B4-BE49-F238E27FC236}">
                <a16:creationId xmlns:a16="http://schemas.microsoft.com/office/drawing/2014/main" id="{30928CC0-A73D-4020-9122-A8D3DC8E05A0}"/>
              </a:ext>
            </a:extLst>
          </p:cNvPr>
          <p:cNvPicPr>
            <a:picLocks noChangeAspect="1"/>
          </p:cNvPicPr>
          <p:nvPr/>
        </p:nvPicPr>
        <p:blipFill>
          <a:blip r:embed="rId6"/>
          <a:stretch>
            <a:fillRect/>
          </a:stretch>
        </p:blipFill>
        <p:spPr>
          <a:xfrm>
            <a:off x="6327097" y="4290949"/>
            <a:ext cx="5643575" cy="1923221"/>
          </a:xfrm>
          <a:prstGeom prst="rect">
            <a:avLst/>
          </a:prstGeom>
        </p:spPr>
      </p:pic>
    </p:spTree>
    <p:extLst>
      <p:ext uri="{BB962C8B-B14F-4D97-AF65-F5344CB8AC3E}">
        <p14:creationId xmlns:p14="http://schemas.microsoft.com/office/powerpoint/2010/main" val="61014850"/>
      </p:ext>
    </p:extLst>
  </p:cSld>
  <p:clrMapOvr>
    <a:masterClrMapping/>
  </p:clrMapOvr>
</p:sld>
</file>

<file path=ppt/theme/theme1.xml><?xml version="1.0" encoding="utf-8"?>
<a:theme xmlns:a="http://schemas.openxmlformats.org/drawingml/2006/main" name="ExploreVTI">
  <a:themeElements>
    <a:clrScheme name="Custom 33">
      <a:dk1>
        <a:sysClr val="windowText" lastClr="000000"/>
      </a:dk1>
      <a:lt1>
        <a:sysClr val="window" lastClr="FFFFFF"/>
      </a:lt1>
      <a:dk2>
        <a:srgbClr val="201449"/>
      </a:dk2>
      <a:lt2>
        <a:srgbClr val="F3F0E9"/>
      </a:lt2>
      <a:accent1>
        <a:srgbClr val="E45221"/>
      </a:accent1>
      <a:accent2>
        <a:srgbClr val="4D4EE6"/>
      </a:accent2>
      <a:accent3>
        <a:srgbClr val="454B78"/>
      </a:accent3>
      <a:accent4>
        <a:srgbClr val="A3A3C1"/>
      </a:accent4>
      <a:accent5>
        <a:srgbClr val="7162FE"/>
      </a:accent5>
      <a:accent6>
        <a:srgbClr val="1EBE9B"/>
      </a:accent6>
      <a:hlink>
        <a:srgbClr val="F900A0"/>
      </a:hlink>
      <a:folHlink>
        <a:srgbClr val="954F72"/>
      </a:folHlink>
    </a:clrScheme>
    <a:fontScheme name="Custom 23">
      <a:majorFont>
        <a:latin typeface="Posterama"/>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xploreVTI" id="{157DDAE2-BFCD-43FD-9602-E5EFEAD66DC3}" vid="{04B6EBF8-4645-4305-9753-050B4204785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8" ma:contentTypeDescription="Create a new document." ma:contentTypeScope="" ma:versionID="22a266b9fa9a230c5a512669d8b298c3">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ddc33fff6b14141ee5c74a0d29ea6a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lcf76f155ced4ddcb4097134ff3c332f" ma:index="24" nillable="true" ma:taxonomy="true" ma:internalName="lcf76f155ced4ddcb4097134ff3c332f" ma:taxonomyFieldName="MediaServiceAITags" ma:displayName="Image Tags" ma:readOnly="false" ma:fieldId="{5cf76f15-5ced-4ddc-b409-7134ff3c332f}" ma:taxonomyMulti="true" ma:sspId="e385fb40-52d4-4fae-9c5b-3e8ff8a5878e" ma:termSetId="09814cd3-568e-4e90-9814-8d621ff8fb84"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lcf76f155ced4ddcb4097134ff3c332f xmlns="71af3243-3dd4-4a8d-8c0d-dd76da1f02a5">
      <Terms xmlns="http://schemas.microsoft.com/office/infopath/2007/PartnerControls"/>
    </lcf76f155ced4ddcb4097134ff3c332f>
    <TaxCatchAll xmlns="230e9df3-be65-4c73-a93b-d1236ebd677e"/>
    <MediaServiceKeyPoints xmlns="71af3243-3dd4-4a8d-8c0d-dd76da1f02a5" xsi:nil="true"/>
  </documentManagement>
</p:properties>
</file>

<file path=customXml/itemProps1.xml><?xml version="1.0" encoding="utf-8"?>
<ds:datastoreItem xmlns:ds="http://schemas.openxmlformats.org/officeDocument/2006/customXml" ds:itemID="{86EAFCE9-5102-4DAA-8747-40B4A7428A3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AFF01AD9-F5BE-4467-A2B6-F080EB176088}">
  <ds:schemaRefs>
    <ds:schemaRef ds:uri="http://schemas.microsoft.com/sharepoint/v3/contenttype/forms"/>
  </ds:schemaRefs>
</ds:datastoreItem>
</file>

<file path=customXml/itemProps3.xml><?xml version="1.0" encoding="utf-8"?>
<ds:datastoreItem xmlns:ds="http://schemas.openxmlformats.org/officeDocument/2006/customXml" ds:itemID="{3D977A2A-9AF2-4E1E-9C52-3CE0178B1CF2}">
  <ds:schemaRefs>
    <ds:schemaRef ds:uri="71af3243-3dd4-4a8d-8c0d-dd76da1f02a5"/>
    <ds:schemaRef ds:uri="http://schemas.microsoft.com/office/2006/documentManagement/types"/>
    <ds:schemaRef ds:uri="http://www.w3.org/XML/1998/namespace"/>
    <ds:schemaRef ds:uri="http://purl.org/dc/elements/1.1/"/>
    <ds:schemaRef ds:uri="230e9df3-be65-4c73-a93b-d1236ebd677e"/>
    <ds:schemaRef ds:uri="http://schemas.microsoft.com/office/2006/metadata/properties"/>
    <ds:schemaRef ds:uri="http://purl.org/dc/dcmitype/"/>
    <ds:schemaRef ds:uri="http://purl.org/dc/terms/"/>
    <ds:schemaRef ds:uri="http://schemas.microsoft.com/office/infopath/2007/PartnerControls"/>
    <ds:schemaRef ds:uri="http://schemas.openxmlformats.org/package/2006/metadata/core-properties"/>
    <ds:schemaRef ds:uri="16c05727-aa75-4e4a-9b5f-8a80a1165891"/>
    <ds:schemaRef ds:uri="http://schemas.microsoft.com/sharepoint/v3"/>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Explore design</Template>
  <TotalTime>467</TotalTime>
  <Words>983</Words>
  <Application>Microsoft Office PowerPoint</Application>
  <PresentationFormat>Widescreen</PresentationFormat>
  <Paragraphs>75</Paragraphs>
  <Slides>14</Slides>
  <Notes>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14</vt:i4>
      </vt:variant>
    </vt:vector>
  </HeadingPairs>
  <TitlesOfParts>
    <vt:vector size="22" baseType="lpstr">
      <vt:lpstr>Arial</vt:lpstr>
      <vt:lpstr>Avenir Next LT Pro</vt:lpstr>
      <vt:lpstr>AvenirNext LT Pro Medium</vt:lpstr>
      <vt:lpstr>Calibri</vt:lpstr>
      <vt:lpstr>Manrope</vt:lpstr>
      <vt:lpstr>Posterama</vt:lpstr>
      <vt:lpstr>Segoe UI Semilight</vt:lpstr>
      <vt:lpstr>ExploreVTI</vt:lpstr>
      <vt:lpstr>ABC Call Volume Trend Analysis</vt:lpstr>
      <vt:lpstr>Outline</vt:lpstr>
      <vt:lpstr>Project Description</vt:lpstr>
      <vt:lpstr>Tech-Stack Used</vt:lpstr>
      <vt:lpstr>Approach</vt:lpstr>
      <vt:lpstr>Calculate the average call time duration for all incoming calls received by agents (in each Time_Bucket)</vt:lpstr>
      <vt:lpstr>Show the total volume/ number of calls coming in via charts/ graphs [Number of calls v/s Time]. You can select time in a bucket form (i.e. 1-2, 2-3, …..</vt:lpstr>
      <vt:lpstr>Percentage per time bucket</vt:lpstr>
      <vt:lpstr>As you can see current abandon rate is approximately 30%. Propose a manpower plan required during each time bucket [between 9am to 9pm] to reduce the abandon rate to 10%. (i.e. You have to calculate the minimum number of agents required in each time bucket so that at least 90 calls should be answered out of 100.) </vt:lpstr>
      <vt:lpstr>To achieve the 90 percent attend rate in Day Time </vt:lpstr>
      <vt:lpstr>Let’s say customers also call this ABC insurance company in night but didn’t get answer as there are no agents to answer, this creates a bad customer experience for this Insurance company. Suppose every 100 calls that customer made during 9 Am to 9 Pm, customer also made 30 calls in night between interval [9 Pm to 9 Am] and distribution of those 30 calls are as follows:</vt:lpstr>
      <vt:lpstr> </vt:lpstr>
      <vt:lpstr>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ABC Call Volume Trend Analysis</dc:title>
  <dc:creator>Ayush Saxena</dc:creator>
  <cp:lastModifiedBy>Ayush saxena</cp:lastModifiedBy>
  <cp:revision>33</cp:revision>
  <dcterms:created xsi:type="dcterms:W3CDTF">2023-03-06T18:46:47Z</dcterms:created>
  <dcterms:modified xsi:type="dcterms:W3CDTF">2023-03-24T08:31:43Z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